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118" d="100"/>
          <a:sy n="118" d="100"/>
        </p:scale>
        <p:origin x="3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BEB6-8586-0A43-B15A-47EBD369D3E9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2E3A-319A-6E43-97FA-25402E55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96826"/>
              </p:ext>
            </p:extLst>
          </p:nvPr>
        </p:nvGraphicFramePr>
        <p:xfrm>
          <a:off x="3003550" y="2716272"/>
          <a:ext cx="6642099" cy="768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033"/>
                <a:gridCol w="2214033"/>
                <a:gridCol w="2214033"/>
              </a:tblGrid>
              <a:tr h="768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Matthew </a:t>
                      </a:r>
                      <a:r>
                        <a:rPr lang="en-US" sz="1200" dirty="0" err="1">
                          <a:effectLst/>
                        </a:rPr>
                        <a:t>Bachelder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University of Texas at Dallas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United States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mtb140130@utdallas.edu</a:t>
                      </a:r>
                      <a:endParaRPr lang="en-US" sz="900" dirty="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Vaishnavi Bhosale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University of Texas at Dallas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United States</a:t>
                      </a:r>
                      <a:r>
                        <a:rPr lang="en-US" sz="900">
                          <a:effectLst/>
                        </a:rPr>
                        <a:t/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vbb160030@utdallas.edu</a:t>
                      </a:r>
                      <a:endParaRPr lang="en-US" sz="90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Richard Fisher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University of Texas at Dallas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United States</a:t>
                      </a:r>
                      <a:r>
                        <a:rPr lang="en-US" sz="900" dirty="0">
                          <a:effectLst/>
                        </a:rPr>
                        <a:t/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rxf120030@utdallas.edu</a:t>
                      </a:r>
                      <a:endParaRPr lang="en-US" sz="900" dirty="0">
                        <a:effectLst/>
                        <a:latin typeface="Linux Libertine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423665" y="1916053"/>
            <a:ext cx="534466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PIT Mutation Tool Additions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mutation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method of software quality control that tests the unit test suite defined for programs by artificially injecting errors, or mutations, into software.  </a:t>
            </a:r>
            <a:endParaRPr lang="en-US" dirty="0" smtClean="0"/>
          </a:p>
          <a:p>
            <a:r>
              <a:rPr lang="en-US" dirty="0" smtClean="0"/>
              <a:t>Tests </a:t>
            </a:r>
            <a:r>
              <a:rPr lang="en-US" dirty="0"/>
              <a:t>are then executed to evaluate the quality of the test suite.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If the mutations are detected, then the mutation is killed and the test suite is deemed adequate with respect to that section of code. 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mutation is not detected, then it is said to have passed, and the test suite for that section of code is inadequate.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Linux Libertine</vt:lpstr>
      <vt:lpstr>Times New Roman</vt:lpstr>
      <vt:lpstr>Arial</vt:lpstr>
      <vt:lpstr>Office Theme</vt:lpstr>
      <vt:lpstr>PIT Mutation Tool Additions </vt:lpstr>
      <vt:lpstr>What is mutation testing?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Bachelder, Matthew</dc:creator>
  <cp:lastModifiedBy>Bachelder, Matthew</cp:lastModifiedBy>
  <cp:revision>2</cp:revision>
  <dcterms:created xsi:type="dcterms:W3CDTF">2017-10-31T23:11:14Z</dcterms:created>
  <dcterms:modified xsi:type="dcterms:W3CDTF">2017-10-31T23:15:58Z</dcterms:modified>
</cp:coreProperties>
</file>