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5"/>
  </p:normalViewPr>
  <p:slideViewPr>
    <p:cSldViewPr snapToGrid="0" snapToObjects="1">
      <p:cViewPr>
        <p:scale>
          <a:sx n="118" d="100"/>
          <a:sy n="118" d="100"/>
        </p:scale>
        <p:origin x="36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BEB6-8586-0A43-B15A-47EBD369D3E9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2E3A-319A-6E43-97FA-25402E55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3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BEB6-8586-0A43-B15A-47EBD369D3E9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2E3A-319A-6E43-97FA-25402E55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11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BEB6-8586-0A43-B15A-47EBD369D3E9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2E3A-319A-6E43-97FA-25402E55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08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BEB6-8586-0A43-B15A-47EBD369D3E9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2E3A-319A-6E43-97FA-25402E55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04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BEB6-8586-0A43-B15A-47EBD369D3E9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2E3A-319A-6E43-97FA-25402E55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7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BEB6-8586-0A43-B15A-47EBD369D3E9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2E3A-319A-6E43-97FA-25402E55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2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BEB6-8586-0A43-B15A-47EBD369D3E9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2E3A-319A-6E43-97FA-25402E55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30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BEB6-8586-0A43-B15A-47EBD369D3E9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2E3A-319A-6E43-97FA-25402E55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48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BEB6-8586-0A43-B15A-47EBD369D3E9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2E3A-319A-6E43-97FA-25402E55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74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BEB6-8586-0A43-B15A-47EBD369D3E9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2E3A-319A-6E43-97FA-25402E55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39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BEB6-8586-0A43-B15A-47EBD369D3E9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2E3A-319A-6E43-97FA-25402E55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4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9BEB6-8586-0A43-B15A-47EBD369D3E9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52E3A-319A-6E43-97FA-25402E55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37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296826"/>
              </p:ext>
            </p:extLst>
          </p:nvPr>
        </p:nvGraphicFramePr>
        <p:xfrm>
          <a:off x="3003550" y="2716272"/>
          <a:ext cx="6642099" cy="7686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14033"/>
                <a:gridCol w="2214033"/>
                <a:gridCol w="2214033"/>
              </a:tblGrid>
              <a:tr h="7686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9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Matthew </a:t>
                      </a:r>
                      <a:r>
                        <a:rPr lang="en-US" sz="1200" dirty="0" err="1">
                          <a:effectLst/>
                        </a:rPr>
                        <a:t>Bachelder</a:t>
                      </a:r>
                      <a:r>
                        <a:rPr lang="en-US" sz="900" dirty="0">
                          <a:effectLst/>
                        </a:rPr>
                        <a:t/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1000" dirty="0">
                          <a:effectLst/>
                        </a:rPr>
                        <a:t>University of Texas at Dallas</a:t>
                      </a:r>
                      <a:r>
                        <a:rPr lang="en-US" sz="900" dirty="0">
                          <a:effectLst/>
                        </a:rPr>
                        <a:t/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1000" dirty="0">
                          <a:effectLst/>
                        </a:rPr>
                        <a:t>United States</a:t>
                      </a:r>
                      <a:r>
                        <a:rPr lang="en-US" sz="900" dirty="0">
                          <a:effectLst/>
                        </a:rPr>
                        <a:t/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1000" dirty="0">
                          <a:effectLst/>
                        </a:rPr>
                        <a:t>mtb140130@utdallas.edu</a:t>
                      </a:r>
                      <a:endParaRPr lang="en-US" sz="900" dirty="0">
                        <a:effectLst/>
                        <a:latin typeface="Linux Libertine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9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Vaishnavi Bhosale</a:t>
                      </a:r>
                      <a:r>
                        <a:rPr lang="en-US" sz="900">
                          <a:effectLst/>
                        </a:rPr>
                        <a:t/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University of Texas at Dallas</a:t>
                      </a:r>
                      <a:r>
                        <a:rPr lang="en-US" sz="900">
                          <a:effectLst/>
                        </a:rPr>
                        <a:t/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United States</a:t>
                      </a:r>
                      <a:r>
                        <a:rPr lang="en-US" sz="900">
                          <a:effectLst/>
                        </a:rPr>
                        <a:t/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vbb160030@utdallas.edu</a:t>
                      </a:r>
                      <a:endParaRPr lang="en-US" sz="900">
                        <a:effectLst/>
                        <a:latin typeface="Linux Libertine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9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Richard Fisher</a:t>
                      </a:r>
                      <a:r>
                        <a:rPr lang="en-US" sz="900" dirty="0">
                          <a:effectLst/>
                        </a:rPr>
                        <a:t/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1000" dirty="0">
                          <a:effectLst/>
                        </a:rPr>
                        <a:t>University of Texas at Dallas</a:t>
                      </a:r>
                      <a:r>
                        <a:rPr lang="en-US" sz="900" dirty="0">
                          <a:effectLst/>
                        </a:rPr>
                        <a:t/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1000" dirty="0">
                          <a:effectLst/>
                        </a:rPr>
                        <a:t>United States</a:t>
                      </a:r>
                      <a:r>
                        <a:rPr lang="en-US" sz="900" dirty="0">
                          <a:effectLst/>
                        </a:rPr>
                        <a:t/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1000" dirty="0">
                          <a:effectLst/>
                        </a:rPr>
                        <a:t>rxf120030@utdallas.edu</a:t>
                      </a:r>
                      <a:endParaRPr lang="en-US" sz="900" dirty="0">
                        <a:effectLst/>
                        <a:latin typeface="Linux Libertine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Grp="1" noChangeArrowheads="1"/>
          </p:cNvSpPr>
          <p:nvPr>
            <p:ph type="ctrTitle"/>
          </p:nvPr>
        </p:nvSpPr>
        <p:spPr bwMode="auto">
          <a:xfrm>
            <a:off x="3423665" y="1916053"/>
            <a:ext cx="5344668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PIT Mutation Tool Additions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016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mutation testing?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method of software quality control that tests the unit test suite defined for programs by artificially injecting errors, or mutations, into software.  </a:t>
            </a:r>
            <a:endParaRPr lang="en-US" dirty="0" smtClean="0"/>
          </a:p>
          <a:p>
            <a:r>
              <a:rPr lang="en-US" dirty="0" smtClean="0"/>
              <a:t>Tests </a:t>
            </a:r>
            <a:r>
              <a:rPr lang="en-US" dirty="0"/>
              <a:t>are then executed to evaluate the quality of the test suite. 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/>
              <a:t>If the mutations are detected, then the mutation is killed and the test suite is deemed adequate with respect to that section of code. 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the mutation is not detected, then it is said to have passed, and the test suite for that section of code is inadequate.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0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Additions to PIT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ABS</a:t>
            </a:r>
          </a:p>
          <a:p>
            <a:pPr lvl="1"/>
            <a:r>
              <a:rPr lang="en-US" dirty="0" smtClean="0"/>
              <a:t>Replaces </a:t>
            </a:r>
            <a:r>
              <a:rPr lang="en-US" dirty="0"/>
              <a:t>a variable by its negation, e.g., a becomes –a</a:t>
            </a:r>
          </a:p>
          <a:p>
            <a:r>
              <a:rPr lang="en-US" dirty="0" smtClean="0"/>
              <a:t>OBBN </a:t>
            </a:r>
          </a:p>
          <a:p>
            <a:pPr lvl="1"/>
            <a:r>
              <a:rPr lang="en-US" dirty="0" smtClean="0"/>
              <a:t>Replaces </a:t>
            </a:r>
            <a:r>
              <a:rPr lang="en-US" dirty="0"/>
              <a:t>the operators &amp; by | and vice versa, e.g., </a:t>
            </a:r>
            <a:r>
              <a:rPr lang="en-US" dirty="0" err="1"/>
              <a:t>a&amp;b</a:t>
            </a:r>
            <a:r>
              <a:rPr lang="en-US" dirty="0"/>
              <a:t> becomes </a:t>
            </a:r>
            <a:r>
              <a:rPr lang="en-US" dirty="0" err="1"/>
              <a:t>a|b</a:t>
            </a:r>
            <a:endParaRPr lang="en-US" dirty="0"/>
          </a:p>
          <a:p>
            <a:r>
              <a:rPr lang="en-US" dirty="0" smtClean="0"/>
              <a:t>AOD </a:t>
            </a:r>
          </a:p>
          <a:p>
            <a:pPr lvl="1"/>
            <a:r>
              <a:rPr lang="en-US" dirty="0" smtClean="0"/>
              <a:t>Replaces </a:t>
            </a:r>
            <a:r>
              <a:rPr lang="en-US" dirty="0"/>
              <a:t>an arithmetic expression by one of the operand, e.g., a + b becomes a</a:t>
            </a:r>
          </a:p>
          <a:p>
            <a:r>
              <a:rPr lang="en-US" dirty="0" smtClean="0"/>
              <a:t>ROR</a:t>
            </a:r>
          </a:p>
          <a:p>
            <a:pPr lvl="1"/>
            <a:r>
              <a:rPr lang="en-US" dirty="0" smtClean="0"/>
              <a:t>Replaces </a:t>
            </a:r>
            <a:r>
              <a:rPr lang="en-US" dirty="0"/>
              <a:t>the relational operators with another one. It applies every replacement, e.g., &lt; becomes ≥, or &gt; becomes ≤</a:t>
            </a:r>
          </a:p>
          <a:p>
            <a:r>
              <a:rPr lang="en-US" dirty="0" smtClean="0"/>
              <a:t>AOR</a:t>
            </a:r>
          </a:p>
          <a:p>
            <a:pPr lvl="1"/>
            <a:r>
              <a:rPr lang="en-US" dirty="0" smtClean="0"/>
              <a:t>Replaces </a:t>
            </a:r>
            <a:r>
              <a:rPr lang="en-US" dirty="0"/>
              <a:t>an arithmetic expression by another one. a + b becomes a ∗ b</a:t>
            </a:r>
          </a:p>
          <a:p>
            <a:r>
              <a:rPr lang="en-US" dirty="0" smtClean="0"/>
              <a:t>UOI</a:t>
            </a:r>
          </a:p>
          <a:p>
            <a:pPr lvl="1"/>
            <a:r>
              <a:rPr lang="en-US" dirty="0" smtClean="0"/>
              <a:t>Replaces </a:t>
            </a:r>
            <a:r>
              <a:rPr lang="en-US" dirty="0"/>
              <a:t>a variable with a unary operator or removes an instance of an unary operator. a becomes a++</a:t>
            </a:r>
          </a:p>
          <a:p>
            <a:r>
              <a:rPr lang="en-US" dirty="0" smtClean="0"/>
              <a:t>CRCR</a:t>
            </a:r>
          </a:p>
          <a:p>
            <a:pPr lvl="1"/>
            <a:r>
              <a:rPr lang="en-US" dirty="0" smtClean="0"/>
              <a:t>Replaces </a:t>
            </a:r>
            <a:r>
              <a:rPr lang="en-US" dirty="0"/>
              <a:t>a constant a with its negation, or with 1, 0, a + 1, a – 1, e.g., a becomes −a, and a becomes a − 1.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36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258</Words>
  <Application>Microsoft Macintosh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Calibri Light</vt:lpstr>
      <vt:lpstr>Linux Libertine</vt:lpstr>
      <vt:lpstr>Times New Roman</vt:lpstr>
      <vt:lpstr>Arial</vt:lpstr>
      <vt:lpstr>Office Theme</vt:lpstr>
      <vt:lpstr>PIT Mutation Tool Additions </vt:lpstr>
      <vt:lpstr>What is mutation testing?</vt:lpstr>
      <vt:lpstr>Proposed Additions to PIT 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Bachelder, Matthew</dc:creator>
  <cp:lastModifiedBy>Bachelder, Matthew</cp:lastModifiedBy>
  <cp:revision>3</cp:revision>
  <dcterms:created xsi:type="dcterms:W3CDTF">2017-10-31T23:11:14Z</dcterms:created>
  <dcterms:modified xsi:type="dcterms:W3CDTF">2017-10-31T23:17:46Z</dcterms:modified>
</cp:coreProperties>
</file>