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E4F383D-385B-40AB-9D57-F229ABA9D80C}">
  <a:tblStyle styleId="{CE4F383D-385B-40AB-9D57-F229ABA9D80C}"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med" w="med" type="none"/>
              <a:tailEnd len="med" w="med"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med" w="med" type="none"/>
              <a:tailEnd len="med" w="med"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64" name="Shape 16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94" name="Shape 9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00" name="Shape 10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lvl="0">
              <a:spcBef>
                <a:spcPts val="0"/>
              </a:spcBef>
              <a:buNone/>
            </a:pPr>
            <a:r>
              <a:t/>
            </a:r>
            <a:endParaRPr/>
          </a:p>
        </p:txBody>
      </p:sp>
      <p:sp>
        <p:nvSpPr>
          <p:cNvPr id="107" name="Shape 10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1" name="Shape 11"/>
        <p:cNvGrpSpPr/>
        <p:nvPr/>
      </p:nvGrpSpPr>
      <p:grpSpPr>
        <a:xfrm>
          <a:off x="0" y="0"/>
          <a:ext cx="0" cy="0"/>
          <a:chOff x="0" y="0"/>
          <a:chExt cx="0" cy="0"/>
        </a:xfrm>
      </p:grpSpPr>
      <p:sp>
        <p:nvSpPr>
          <p:cNvPr id="12" name="Shape 12"/>
          <p:cNvSpPr txBox="1"/>
          <p:nvPr>
            <p:ph type="ctrTitle"/>
          </p:nvPr>
        </p:nvSpPr>
        <p:spPr>
          <a:xfrm>
            <a:off x="1524000" y="1122363"/>
            <a:ext cx="9144000" cy="2387700"/>
          </a:xfrm>
          <a:prstGeom prst="rect">
            <a:avLst/>
          </a:prstGeom>
          <a:noFill/>
          <a:ln>
            <a:noFill/>
          </a:ln>
        </p:spPr>
        <p:txBody>
          <a:bodyPr anchorCtr="0" anchor="b" bIns="91425" lIns="91425" rIns="91425" wrap="square" tIns="91425"/>
          <a:lstStyle>
            <a:lvl1pPr indent="0" lvl="0" marL="0" marR="0" rtl="0" algn="ctr">
              <a:lnSpc>
                <a:spcPct val="90000"/>
              </a:lnSpc>
              <a:spcBef>
                <a:spcPts val="0"/>
              </a:spcBef>
              <a:buClr>
                <a:schemeClr val="dk1"/>
              </a:buClr>
              <a:buSzPct val="100000"/>
              <a:buFont typeface="Calibri"/>
              <a:buNone/>
              <a:defRPr b="0" i="0" sz="60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3" name="Shape 13"/>
          <p:cNvSpPr txBox="1"/>
          <p:nvPr>
            <p:ph idx="1" type="subTitle"/>
          </p:nvPr>
        </p:nvSpPr>
        <p:spPr>
          <a:xfrm>
            <a:off x="1524000" y="3602038"/>
            <a:ext cx="9144000" cy="1655700"/>
          </a:xfrm>
          <a:prstGeom prst="rect">
            <a:avLst/>
          </a:prstGeom>
          <a:noFill/>
          <a:ln>
            <a:noFill/>
          </a:ln>
        </p:spPr>
        <p:txBody>
          <a:bodyPr anchorCtr="0" anchor="t" bIns="91425" lIns="91425" rIns="91425" wrap="square" tIns="91425"/>
          <a:lstStyle>
            <a:lvl1pPr indent="0" lvl="0" marL="0" marR="0" rtl="0" algn="ctr">
              <a:lnSpc>
                <a:spcPct val="90000"/>
              </a:lnSpc>
              <a:spcBef>
                <a:spcPts val="1000"/>
              </a:spcBef>
              <a:buClr>
                <a:schemeClr val="dk1"/>
              </a:buClr>
              <a:buSzPct val="100000"/>
              <a:buFont typeface="Arial"/>
              <a:buNone/>
              <a:defRPr b="0" i="0" sz="24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buClr>
                <a:schemeClr val="dk1"/>
              </a:buClr>
              <a:buSzPct val="100000"/>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buClr>
                <a:schemeClr val="dk1"/>
              </a:buClr>
              <a:buSzPct val="100000"/>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buClr>
                <a:schemeClr val="dk1"/>
              </a:buClr>
              <a:buSzPct val="100000"/>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buClr>
                <a:schemeClr val="dk1"/>
              </a:buClr>
              <a:buSzPct val="100000"/>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buClr>
                <a:schemeClr val="dk1"/>
              </a:buClr>
              <a:buSzPct val="100000"/>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buClr>
                <a:schemeClr val="dk1"/>
              </a:buClr>
              <a:buSzPct val="100000"/>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buClr>
                <a:schemeClr val="dk1"/>
              </a:buClr>
              <a:buSzPct val="100000"/>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buClr>
                <a:schemeClr val="dk1"/>
              </a:buClr>
              <a:buSzPct val="100000"/>
              <a:buFont typeface="Arial"/>
              <a:buNone/>
              <a:defRPr b="0" i="0" sz="16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838200" y="6356350"/>
            <a:ext cx="2743200" cy="365100"/>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4038600" y="6356350"/>
            <a:ext cx="4114800" cy="365100"/>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8610600" y="6356350"/>
            <a:ext cx="2743200" cy="3651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838200" y="365125"/>
            <a:ext cx="10515600" cy="1325700"/>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70" name="Shape 70"/>
          <p:cNvSpPr txBox="1"/>
          <p:nvPr>
            <p:ph idx="1" type="body"/>
          </p:nvPr>
        </p:nvSpPr>
        <p:spPr>
          <a:xfrm rot="5400000">
            <a:off x="3920400" y="-1256575"/>
            <a:ext cx="4351200" cy="10515600"/>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838200" y="6356350"/>
            <a:ext cx="2743200" cy="365100"/>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038600" y="6356350"/>
            <a:ext cx="4114800" cy="365100"/>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8610600" y="6356350"/>
            <a:ext cx="2743200" cy="3651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7133400" y="1956625"/>
            <a:ext cx="5811900" cy="2628900"/>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76" name="Shape 76"/>
          <p:cNvSpPr txBox="1"/>
          <p:nvPr>
            <p:ph idx="1" type="body"/>
          </p:nvPr>
        </p:nvSpPr>
        <p:spPr>
          <a:xfrm rot="5400000">
            <a:off x="1799400" y="-596075"/>
            <a:ext cx="5811900" cy="7734300"/>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838200" y="6356350"/>
            <a:ext cx="2743200" cy="365100"/>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4038600" y="6356350"/>
            <a:ext cx="4114800" cy="365100"/>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8610600" y="6356350"/>
            <a:ext cx="2743200" cy="3651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17" name="Shape 17"/>
        <p:cNvGrpSpPr/>
        <p:nvPr/>
      </p:nvGrpSpPr>
      <p:grpSpPr>
        <a:xfrm>
          <a:off x="0" y="0"/>
          <a:ext cx="0" cy="0"/>
          <a:chOff x="0" y="0"/>
          <a:chExt cx="0" cy="0"/>
        </a:xfrm>
      </p:grpSpPr>
      <p:sp>
        <p:nvSpPr>
          <p:cNvPr id="18" name="Shape 18"/>
          <p:cNvSpPr txBox="1"/>
          <p:nvPr>
            <p:ph type="title"/>
          </p:nvPr>
        </p:nvSpPr>
        <p:spPr>
          <a:xfrm>
            <a:off x="838200" y="365125"/>
            <a:ext cx="10515600" cy="1325700"/>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19" name="Shape 19"/>
          <p:cNvSpPr txBox="1"/>
          <p:nvPr>
            <p:ph idx="1" type="body"/>
          </p:nvPr>
        </p:nvSpPr>
        <p:spPr>
          <a:xfrm>
            <a:off x="838200" y="1825625"/>
            <a:ext cx="10515600" cy="4351200"/>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838200" y="6356350"/>
            <a:ext cx="2743200" cy="365100"/>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4038600" y="6356350"/>
            <a:ext cx="4114800" cy="365100"/>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8610600" y="6356350"/>
            <a:ext cx="2743200" cy="3651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3" name="Shape 23"/>
        <p:cNvGrpSpPr/>
        <p:nvPr/>
      </p:nvGrpSpPr>
      <p:grpSpPr>
        <a:xfrm>
          <a:off x="0" y="0"/>
          <a:ext cx="0" cy="0"/>
          <a:chOff x="0" y="0"/>
          <a:chExt cx="0" cy="0"/>
        </a:xfrm>
      </p:grpSpPr>
      <p:sp>
        <p:nvSpPr>
          <p:cNvPr id="24" name="Shape 24"/>
          <p:cNvSpPr txBox="1"/>
          <p:nvPr>
            <p:ph type="title"/>
          </p:nvPr>
        </p:nvSpPr>
        <p:spPr>
          <a:xfrm>
            <a:off x="831850" y="1709738"/>
            <a:ext cx="10515600" cy="2852700"/>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ct val="100000"/>
              <a:buFont typeface="Calibri"/>
              <a:buNone/>
              <a:defRPr b="0" i="0" sz="60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25" name="Shape 25"/>
          <p:cNvSpPr txBox="1"/>
          <p:nvPr>
            <p:ph idx="1" type="body"/>
          </p:nvPr>
        </p:nvSpPr>
        <p:spPr>
          <a:xfrm>
            <a:off x="831850" y="4589463"/>
            <a:ext cx="10515600" cy="1500300"/>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rgbClr val="888888"/>
              </a:buClr>
              <a:buSzPct val="100000"/>
              <a:buFont typeface="Arial"/>
              <a:buNone/>
              <a:defRPr b="0" i="0" sz="2400" u="none" cap="none" strike="noStrike">
                <a:solidFill>
                  <a:srgbClr val="888888"/>
                </a:solidFill>
                <a:latin typeface="Calibri"/>
                <a:ea typeface="Calibri"/>
                <a:cs typeface="Calibri"/>
                <a:sym typeface="Calibri"/>
              </a:defRPr>
            </a:lvl1pPr>
            <a:lvl2pPr indent="0" lvl="1" marL="457200" marR="0" rtl="0" algn="l">
              <a:lnSpc>
                <a:spcPct val="90000"/>
              </a:lnSpc>
              <a:spcBef>
                <a:spcPts val="5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2pPr>
            <a:lvl3pPr indent="0" lvl="2" marL="914400" marR="0" rtl="0" algn="l">
              <a:lnSpc>
                <a:spcPct val="90000"/>
              </a:lnSpc>
              <a:spcBef>
                <a:spcPts val="500"/>
              </a:spcBef>
              <a:buClr>
                <a:srgbClr val="888888"/>
              </a:buClr>
              <a:buSzPct val="100000"/>
              <a:buFont typeface="Arial"/>
              <a:buNone/>
              <a:defRPr b="0" i="0" sz="1800" u="none" cap="none" strike="noStrike">
                <a:solidFill>
                  <a:srgbClr val="888888"/>
                </a:solidFill>
                <a:latin typeface="Calibri"/>
                <a:ea typeface="Calibri"/>
                <a:cs typeface="Calibri"/>
                <a:sym typeface="Calibri"/>
              </a:defRPr>
            </a:lvl3pPr>
            <a:lvl4pPr indent="0" lvl="3" marL="1371600" marR="0" rtl="0" algn="l">
              <a:lnSpc>
                <a:spcPct val="90000"/>
              </a:lnSpc>
              <a:spcBef>
                <a:spcPts val="500"/>
              </a:spcBef>
              <a:buClr>
                <a:srgbClr val="888888"/>
              </a:buClr>
              <a:buSzPct val="100000"/>
              <a:buFont typeface="Arial"/>
              <a:buNone/>
              <a:defRPr b="0" i="0" sz="1600" u="none" cap="none" strike="noStrike">
                <a:solidFill>
                  <a:srgbClr val="888888"/>
                </a:solidFill>
                <a:latin typeface="Calibri"/>
                <a:ea typeface="Calibri"/>
                <a:cs typeface="Calibri"/>
                <a:sym typeface="Calibri"/>
              </a:defRPr>
            </a:lvl4pPr>
            <a:lvl5pPr indent="0" lvl="4" marL="1828800" marR="0" rtl="0" algn="l">
              <a:lnSpc>
                <a:spcPct val="90000"/>
              </a:lnSpc>
              <a:spcBef>
                <a:spcPts val="500"/>
              </a:spcBef>
              <a:buClr>
                <a:srgbClr val="888888"/>
              </a:buClr>
              <a:buSzPct val="100000"/>
              <a:buFont typeface="Arial"/>
              <a:buNone/>
              <a:defRPr b="0" i="0" sz="1600" u="none" cap="none" strike="noStrike">
                <a:solidFill>
                  <a:srgbClr val="888888"/>
                </a:solidFill>
                <a:latin typeface="Calibri"/>
                <a:ea typeface="Calibri"/>
                <a:cs typeface="Calibri"/>
                <a:sym typeface="Calibri"/>
              </a:defRPr>
            </a:lvl5pPr>
            <a:lvl6pPr indent="0" lvl="5" marL="2286000" marR="0" rtl="0" algn="l">
              <a:lnSpc>
                <a:spcPct val="90000"/>
              </a:lnSpc>
              <a:spcBef>
                <a:spcPts val="500"/>
              </a:spcBef>
              <a:buClr>
                <a:srgbClr val="888888"/>
              </a:buClr>
              <a:buSzPct val="100000"/>
              <a:buFont typeface="Arial"/>
              <a:buNone/>
              <a:defRPr b="0" i="0" sz="1600" u="none" cap="none" strike="noStrike">
                <a:solidFill>
                  <a:srgbClr val="888888"/>
                </a:solidFill>
                <a:latin typeface="Calibri"/>
                <a:ea typeface="Calibri"/>
                <a:cs typeface="Calibri"/>
                <a:sym typeface="Calibri"/>
              </a:defRPr>
            </a:lvl6pPr>
            <a:lvl7pPr indent="0" lvl="6" marL="2743200" marR="0" rtl="0" algn="l">
              <a:lnSpc>
                <a:spcPct val="90000"/>
              </a:lnSpc>
              <a:spcBef>
                <a:spcPts val="500"/>
              </a:spcBef>
              <a:buClr>
                <a:srgbClr val="888888"/>
              </a:buClr>
              <a:buSzPct val="100000"/>
              <a:buFont typeface="Arial"/>
              <a:buNone/>
              <a:defRPr b="0" i="0" sz="1600" u="none" cap="none" strike="noStrike">
                <a:solidFill>
                  <a:srgbClr val="888888"/>
                </a:solidFill>
                <a:latin typeface="Calibri"/>
                <a:ea typeface="Calibri"/>
                <a:cs typeface="Calibri"/>
                <a:sym typeface="Calibri"/>
              </a:defRPr>
            </a:lvl7pPr>
            <a:lvl8pPr indent="0" lvl="7" marL="3200400" marR="0" rtl="0" algn="l">
              <a:lnSpc>
                <a:spcPct val="90000"/>
              </a:lnSpc>
              <a:spcBef>
                <a:spcPts val="500"/>
              </a:spcBef>
              <a:buClr>
                <a:srgbClr val="888888"/>
              </a:buClr>
              <a:buSzPct val="100000"/>
              <a:buFont typeface="Arial"/>
              <a:buNone/>
              <a:defRPr b="0" i="0" sz="1600" u="none" cap="none" strike="noStrike">
                <a:solidFill>
                  <a:srgbClr val="888888"/>
                </a:solidFill>
                <a:latin typeface="Calibri"/>
                <a:ea typeface="Calibri"/>
                <a:cs typeface="Calibri"/>
                <a:sym typeface="Calibri"/>
              </a:defRPr>
            </a:lvl8pPr>
            <a:lvl9pPr indent="0" lvl="8" marL="3657600" marR="0" rtl="0" algn="l">
              <a:lnSpc>
                <a:spcPct val="90000"/>
              </a:lnSpc>
              <a:spcBef>
                <a:spcPts val="500"/>
              </a:spcBef>
              <a:buClr>
                <a:srgbClr val="888888"/>
              </a:buClr>
              <a:buSzPct val="100000"/>
              <a:buFont typeface="Arial"/>
              <a:buNone/>
              <a:defRPr b="0" i="0" sz="16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838200" y="6356350"/>
            <a:ext cx="2743200" cy="365100"/>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4038600" y="6356350"/>
            <a:ext cx="4114800" cy="365100"/>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8610600" y="6356350"/>
            <a:ext cx="2743200" cy="3651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29" name="Shape 29"/>
        <p:cNvGrpSpPr/>
        <p:nvPr/>
      </p:nvGrpSpPr>
      <p:grpSpPr>
        <a:xfrm>
          <a:off x="0" y="0"/>
          <a:ext cx="0" cy="0"/>
          <a:chOff x="0" y="0"/>
          <a:chExt cx="0" cy="0"/>
        </a:xfrm>
      </p:grpSpPr>
      <p:sp>
        <p:nvSpPr>
          <p:cNvPr id="30" name="Shape 30"/>
          <p:cNvSpPr txBox="1"/>
          <p:nvPr>
            <p:ph type="title"/>
          </p:nvPr>
        </p:nvSpPr>
        <p:spPr>
          <a:xfrm>
            <a:off x="838200" y="365125"/>
            <a:ext cx="10515600" cy="1325700"/>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31" name="Shape 31"/>
          <p:cNvSpPr txBox="1"/>
          <p:nvPr>
            <p:ph idx="1" type="body"/>
          </p:nvPr>
        </p:nvSpPr>
        <p:spPr>
          <a:xfrm>
            <a:off x="838200" y="1825625"/>
            <a:ext cx="5181600" cy="4351200"/>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6172200" y="1825625"/>
            <a:ext cx="5181600" cy="4351200"/>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838200" y="6356350"/>
            <a:ext cx="2743200" cy="365100"/>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4038600" y="6356350"/>
            <a:ext cx="4114800" cy="365100"/>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8610600" y="6356350"/>
            <a:ext cx="2743200" cy="3651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36" name="Shape 36"/>
        <p:cNvGrpSpPr/>
        <p:nvPr/>
      </p:nvGrpSpPr>
      <p:grpSpPr>
        <a:xfrm>
          <a:off x="0" y="0"/>
          <a:ext cx="0" cy="0"/>
          <a:chOff x="0" y="0"/>
          <a:chExt cx="0" cy="0"/>
        </a:xfrm>
      </p:grpSpPr>
      <p:sp>
        <p:nvSpPr>
          <p:cNvPr id="37" name="Shape 37"/>
          <p:cNvSpPr txBox="1"/>
          <p:nvPr>
            <p:ph type="title"/>
          </p:nvPr>
        </p:nvSpPr>
        <p:spPr>
          <a:xfrm>
            <a:off x="839788" y="365125"/>
            <a:ext cx="10515600" cy="1325700"/>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38" name="Shape 38"/>
          <p:cNvSpPr txBox="1"/>
          <p:nvPr>
            <p:ph idx="1" type="body"/>
          </p:nvPr>
        </p:nvSpPr>
        <p:spPr>
          <a:xfrm>
            <a:off x="839788" y="1681163"/>
            <a:ext cx="5157900" cy="823800"/>
          </a:xfrm>
          <a:prstGeom prst="rect">
            <a:avLst/>
          </a:prstGeom>
          <a:noFill/>
          <a:ln>
            <a:noFill/>
          </a:ln>
        </p:spPr>
        <p:txBody>
          <a:bodyPr anchorCtr="0" anchor="b" bIns="91425" lIns="91425" rIns="91425" wrap="square" tIns="91425"/>
          <a:lstStyle>
            <a:lvl1pPr indent="0" lvl="0" marL="0" marR="0" rtl="0" algn="l">
              <a:lnSpc>
                <a:spcPct val="90000"/>
              </a:lnSpc>
              <a:spcBef>
                <a:spcPts val="1000"/>
              </a:spcBef>
              <a:buClr>
                <a:schemeClr val="dk1"/>
              </a:buClr>
              <a:buSzPct val="100000"/>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ct val="100000"/>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ct val="100000"/>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839788" y="2505075"/>
            <a:ext cx="5157900" cy="3684600"/>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6172200" y="1681163"/>
            <a:ext cx="5183100" cy="823800"/>
          </a:xfrm>
          <a:prstGeom prst="rect">
            <a:avLst/>
          </a:prstGeom>
          <a:noFill/>
          <a:ln>
            <a:noFill/>
          </a:ln>
        </p:spPr>
        <p:txBody>
          <a:bodyPr anchorCtr="0" anchor="b" bIns="91425" lIns="91425" rIns="91425" wrap="square" tIns="91425"/>
          <a:lstStyle>
            <a:lvl1pPr indent="0" lvl="0" marL="0" marR="0" rtl="0" algn="l">
              <a:lnSpc>
                <a:spcPct val="90000"/>
              </a:lnSpc>
              <a:spcBef>
                <a:spcPts val="1000"/>
              </a:spcBef>
              <a:buClr>
                <a:schemeClr val="dk1"/>
              </a:buClr>
              <a:buSzPct val="100000"/>
              <a:buFont typeface="Arial"/>
              <a:buNone/>
              <a:defRPr b="1" i="0" sz="24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ct val="100000"/>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ct val="100000"/>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6172200" y="2505075"/>
            <a:ext cx="5183100" cy="3684600"/>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838200" y="6356350"/>
            <a:ext cx="2743200" cy="365100"/>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4038600" y="6356350"/>
            <a:ext cx="4114800" cy="365100"/>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8610600" y="6356350"/>
            <a:ext cx="2743200" cy="3651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838200" y="365125"/>
            <a:ext cx="10515600" cy="1325700"/>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47" name="Shape 47"/>
          <p:cNvSpPr txBox="1"/>
          <p:nvPr>
            <p:ph idx="10" type="dt"/>
          </p:nvPr>
        </p:nvSpPr>
        <p:spPr>
          <a:xfrm>
            <a:off x="838200" y="6356350"/>
            <a:ext cx="2743200" cy="365100"/>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4038600" y="6356350"/>
            <a:ext cx="4114800" cy="365100"/>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8610600" y="6356350"/>
            <a:ext cx="2743200" cy="3651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838200" y="6356350"/>
            <a:ext cx="2743200" cy="365100"/>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00"/>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8610600" y="6356350"/>
            <a:ext cx="2743200" cy="3651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839788" y="457200"/>
            <a:ext cx="3932100" cy="1600200"/>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ct val="100000"/>
              <a:buFont typeface="Calibri"/>
              <a:buNone/>
              <a:defRPr b="0" i="0" sz="32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56" name="Shape 56"/>
          <p:cNvSpPr txBox="1"/>
          <p:nvPr>
            <p:ph idx="1" type="body"/>
          </p:nvPr>
        </p:nvSpPr>
        <p:spPr>
          <a:xfrm>
            <a:off x="5183188" y="987425"/>
            <a:ext cx="6172200" cy="4873500"/>
          </a:xfrm>
          <a:prstGeom prst="rect">
            <a:avLst/>
          </a:prstGeom>
          <a:noFill/>
          <a:ln>
            <a:noFill/>
          </a:ln>
        </p:spPr>
        <p:txBody>
          <a:bodyPr anchorCtr="0" anchor="t" bIns="91425" lIns="91425" rIns="91425" wrap="square" tIns="91425"/>
          <a:lstStyle>
            <a:lvl1pPr indent="-25400" lvl="0" marL="228600" marR="0" rtl="0" algn="l">
              <a:lnSpc>
                <a:spcPct val="90000"/>
              </a:lnSpc>
              <a:spcBef>
                <a:spcPts val="100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50800" lvl="1" marL="685800" marR="0" rtl="0" algn="l">
              <a:lnSpc>
                <a:spcPct val="90000"/>
              </a:lnSpc>
              <a:spcBef>
                <a:spcPts val="5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839788" y="2057400"/>
            <a:ext cx="3932100" cy="3811500"/>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chemeClr val="dk1"/>
              </a:buClr>
              <a:buSzPct val="100000"/>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ct val="100000"/>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ct val="100000"/>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838200" y="6356350"/>
            <a:ext cx="2743200" cy="365100"/>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4038600" y="6356350"/>
            <a:ext cx="4114800" cy="365100"/>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8610600" y="6356350"/>
            <a:ext cx="2743200" cy="3651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839788" y="457200"/>
            <a:ext cx="3932100" cy="1600200"/>
          </a:xfrm>
          <a:prstGeom prst="rect">
            <a:avLst/>
          </a:prstGeom>
          <a:noFill/>
          <a:ln>
            <a:noFill/>
          </a:ln>
        </p:spPr>
        <p:txBody>
          <a:bodyPr anchorCtr="0" anchor="b" bIns="91425" lIns="91425" rIns="91425" wrap="square" tIns="91425"/>
          <a:lstStyle>
            <a:lvl1pPr indent="0" lvl="0" marL="0" marR="0" rtl="0" algn="l">
              <a:lnSpc>
                <a:spcPct val="90000"/>
              </a:lnSpc>
              <a:spcBef>
                <a:spcPts val="0"/>
              </a:spcBef>
              <a:buClr>
                <a:schemeClr val="dk1"/>
              </a:buClr>
              <a:buSzPct val="100000"/>
              <a:buFont typeface="Calibri"/>
              <a:buNone/>
              <a:defRPr b="0" i="0" sz="32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63" name="Shape 63"/>
          <p:cNvSpPr/>
          <p:nvPr>
            <p:ph idx="2" type="pic"/>
          </p:nvPr>
        </p:nvSpPr>
        <p:spPr>
          <a:xfrm>
            <a:off x="5183188" y="987425"/>
            <a:ext cx="6172200" cy="4873500"/>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chemeClr val="dk1"/>
              </a:buClr>
              <a:buSzPct val="100000"/>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ct val="100000"/>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ct val="100000"/>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ct val="100000"/>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ct val="100000"/>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SzPct val="100000"/>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SzPct val="100000"/>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SzPct val="100000"/>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SzPct val="100000"/>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839788" y="2057400"/>
            <a:ext cx="3932100" cy="3811500"/>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chemeClr val="dk1"/>
              </a:buClr>
              <a:buSzPct val="100000"/>
              <a:buFont typeface="Arial"/>
              <a:buNone/>
              <a:defRPr b="0" i="0" sz="1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ct val="100000"/>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ct val="100000"/>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838200" y="6356350"/>
            <a:ext cx="2743200" cy="365100"/>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4038600" y="6356350"/>
            <a:ext cx="4114800" cy="365100"/>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8610600" y="6356350"/>
            <a:ext cx="2743200" cy="3651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38200" y="365125"/>
            <a:ext cx="10515600" cy="1325700"/>
          </a:xfrm>
          <a:prstGeom prst="rect">
            <a:avLst/>
          </a:prstGeom>
          <a:noFill/>
          <a:ln>
            <a:noFill/>
          </a:ln>
        </p:spPr>
        <p:txBody>
          <a:bodyPr anchorCtr="0" anchor="ctr" bIns="91425" lIns="91425" rIns="91425" wrap="square" tIns="91425"/>
          <a:lstStyle>
            <a:lvl1pPr indent="0" lvl="0" marL="0" marR="0" rtl="0" algn="l">
              <a:lnSpc>
                <a:spcPct val="90000"/>
              </a:lnSpc>
              <a:spcBef>
                <a:spcPts val="0"/>
              </a:spcBef>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buNone/>
              <a:defRPr sz="1800"/>
            </a:lvl2pPr>
            <a:lvl3pPr indent="0" lvl="2" rtl="0">
              <a:spcBef>
                <a:spcPts val="0"/>
              </a:spcBef>
              <a:buNone/>
              <a:defRPr sz="1800"/>
            </a:lvl3pPr>
            <a:lvl4pPr indent="0" lvl="3" rtl="0">
              <a:spcBef>
                <a:spcPts val="0"/>
              </a:spcBef>
              <a:buNone/>
              <a:defRPr sz="1800"/>
            </a:lvl4pPr>
            <a:lvl5pPr indent="0" lvl="4" rtl="0">
              <a:spcBef>
                <a:spcPts val="0"/>
              </a:spcBef>
              <a:buNone/>
              <a:defRPr sz="1800"/>
            </a:lvl5pPr>
            <a:lvl6pPr indent="0" lvl="5" rtl="0">
              <a:spcBef>
                <a:spcPts val="0"/>
              </a:spcBef>
              <a:buNone/>
              <a:defRPr sz="1800"/>
            </a:lvl6pPr>
            <a:lvl7pPr indent="0" lvl="6" rtl="0">
              <a:spcBef>
                <a:spcPts val="0"/>
              </a:spcBef>
              <a:buNone/>
              <a:defRPr sz="1800"/>
            </a:lvl7pPr>
            <a:lvl8pPr indent="0" lvl="7" rtl="0">
              <a:spcBef>
                <a:spcPts val="0"/>
              </a:spcBef>
              <a:buNone/>
              <a:defRPr sz="1800"/>
            </a:lvl8pPr>
            <a:lvl9pPr indent="0" lvl="8" rtl="0">
              <a:spcBef>
                <a:spcPts val="0"/>
              </a:spcBef>
              <a:buNone/>
              <a:defRPr sz="1800"/>
            </a:lvl9pPr>
          </a:lstStyle>
          <a:p/>
        </p:txBody>
      </p:sp>
      <p:sp>
        <p:nvSpPr>
          <p:cNvPr id="7" name="Shape 7"/>
          <p:cNvSpPr txBox="1"/>
          <p:nvPr>
            <p:ph idx="1" type="body"/>
          </p:nvPr>
        </p:nvSpPr>
        <p:spPr>
          <a:xfrm>
            <a:off x="838200" y="1825625"/>
            <a:ext cx="10515600" cy="4351200"/>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838200" y="6356350"/>
            <a:ext cx="2743200" cy="365100"/>
          </a:xfrm>
          <a:prstGeom prst="rect">
            <a:avLst/>
          </a:prstGeom>
          <a:noFill/>
          <a:ln>
            <a:noFill/>
          </a:ln>
        </p:spPr>
        <p:txBody>
          <a:bodyPr anchorCtr="0" anchor="ctr" bIns="91425" lIns="91425" rIns="91425" wrap="square" tIns="91425"/>
          <a:lstStyle>
            <a:lvl1pPr indent="0" lvl="0" marL="0" marR="0" rtl="0" algn="l">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4038600" y="6356350"/>
            <a:ext cx="4114800" cy="365100"/>
          </a:xfrm>
          <a:prstGeom prst="rect">
            <a:avLst/>
          </a:prstGeom>
          <a:noFill/>
          <a:ln>
            <a:noFill/>
          </a:ln>
        </p:spPr>
        <p:txBody>
          <a:bodyPr anchorCtr="0" anchor="ctr" bIns="91425" lIns="91425" rIns="91425" wrap="square" tIns="91425"/>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8610600" y="6356350"/>
            <a:ext cx="2743200" cy="365100"/>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pitest.org/" TargetMode="External"/><Relationship Id="rId4" Type="http://schemas.openxmlformats.org/officeDocument/2006/relationships/hyperlink" Target="http://pitest.or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github.com/matthewbachelder/cs6367.gi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github.com/hcoles/pitest.git" TargetMode="External"/><Relationship Id="rId4" Type="http://schemas.openxmlformats.org/officeDocument/2006/relationships/hyperlink" Target="https://github.com/hcoles/pitest.gi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What is mutation testing?</a:t>
            </a:r>
          </a:p>
        </p:txBody>
      </p:sp>
      <p:sp>
        <p:nvSpPr>
          <p:cNvPr id="85" name="Shape 85"/>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228600" lvl="0" marL="228600" marR="0" rtl="0" algn="l">
              <a:lnSpc>
                <a:spcPct val="90000"/>
              </a:lnSpc>
              <a:spcBef>
                <a:spcPts val="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A method of software quality control that tests the unit test suite defined for programs by artificially injecting errors, or mutations, into software.  </a:t>
            </a:r>
          </a:p>
          <a:p>
            <a:pPr indent="-228600" lvl="0" marL="2286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Tests are then executed to evaluate the quality of the test suite. </a:t>
            </a:r>
          </a:p>
          <a:p>
            <a:pPr indent="-228600" lvl="1" marL="685800" marR="0" rtl="0" algn="l">
              <a:lnSpc>
                <a:spcPct val="90000"/>
              </a:lnSpc>
              <a:spcBef>
                <a:spcPts val="50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 If the mutations are detected, then the mutation is killed and the test suite is deemed adequate with respect to that section of code.  </a:t>
            </a:r>
          </a:p>
          <a:p>
            <a:pPr indent="-228600" lvl="1" marL="685800" marR="0" rtl="0" algn="l">
              <a:lnSpc>
                <a:spcPct val="90000"/>
              </a:lnSpc>
              <a:spcBef>
                <a:spcPts val="50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If the mutation is not detected, then it is said to have passed, and the test suite for that section of code is inadequate. </a:t>
            </a:r>
          </a:p>
          <a:p>
            <a:pPr indent="-228600" lvl="0" marL="228600" marR="0" rtl="0" algn="l">
              <a:lnSpc>
                <a:spcPct val="90000"/>
              </a:lnSpc>
              <a:spcBef>
                <a:spcPts val="100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838200" y="365125"/>
            <a:ext cx="10515600" cy="1325700"/>
          </a:xfrm>
          <a:prstGeom prst="rect">
            <a:avLst/>
          </a:prstGeom>
        </p:spPr>
        <p:txBody>
          <a:bodyPr anchorCtr="0" anchor="ctr" bIns="91425" lIns="91425" rIns="91425" wrap="square" tIns="91425">
            <a:noAutofit/>
          </a:bodyPr>
          <a:lstStyle/>
          <a:p>
            <a:pPr lvl="0">
              <a:spcBef>
                <a:spcPts val="0"/>
              </a:spcBef>
              <a:buNone/>
            </a:pPr>
            <a:r>
              <a:t/>
            </a:r>
            <a:endParaRPr/>
          </a:p>
          <a:p>
            <a:pPr lvl="0">
              <a:spcBef>
                <a:spcPts val="0"/>
              </a:spcBef>
              <a:buClr>
                <a:schemeClr val="dk1"/>
              </a:buClr>
              <a:buSzPct val="36666"/>
              <a:buFont typeface="Arial"/>
              <a:buNone/>
            </a:pPr>
            <a:r>
              <a:rPr b="1" lang="en-US" sz="3000"/>
              <a:t>ENSURE WE ARE ABLE TO BUILD A MODIFIED VERSION OF PIT</a:t>
            </a:r>
          </a:p>
          <a:p>
            <a:pPr lvl="0">
              <a:spcBef>
                <a:spcPts val="0"/>
              </a:spcBef>
              <a:buNone/>
            </a:pPr>
            <a:r>
              <a:t/>
            </a:r>
            <a:endParaRPr/>
          </a:p>
        </p:txBody>
      </p:sp>
      <p:sp>
        <p:nvSpPr>
          <p:cNvPr id="139" name="Shape 139"/>
          <p:cNvSpPr txBox="1"/>
          <p:nvPr>
            <p:ph idx="1" type="body"/>
          </p:nvPr>
        </p:nvSpPr>
        <p:spPr>
          <a:xfrm>
            <a:off x="838200" y="1825625"/>
            <a:ext cx="10515600" cy="4351200"/>
          </a:xfrm>
          <a:prstGeom prst="rect">
            <a:avLst/>
          </a:prstGeom>
        </p:spPr>
        <p:txBody>
          <a:bodyPr anchorCtr="0" anchor="t" bIns="91425" lIns="91425" rIns="91425" wrap="square" tIns="91425">
            <a:noAutofit/>
          </a:bodyPr>
          <a:lstStyle/>
          <a:p>
            <a:pPr indent="-381000" lvl="0" marL="457200" rtl="0">
              <a:spcBef>
                <a:spcPts val="0"/>
              </a:spcBef>
              <a:spcAft>
                <a:spcPts val="1000"/>
              </a:spcAft>
              <a:buSzPct val="100000"/>
            </a:pPr>
            <a:r>
              <a:rPr lang="en-US" sz="2400"/>
              <a:t>After downloading PIT we needed to be sure we were comfortable with the build process that would need to be completed after making the modifications necessary to augment with additional operators</a:t>
            </a:r>
          </a:p>
          <a:p>
            <a:pPr indent="-381000" lvl="0" marL="457200" rtl="0">
              <a:spcBef>
                <a:spcPts val="0"/>
              </a:spcBef>
              <a:spcAft>
                <a:spcPts val="1000"/>
              </a:spcAft>
              <a:buSzPct val="100000"/>
            </a:pPr>
            <a:r>
              <a:rPr lang="en-US" sz="2400"/>
              <a:t>To complete this a group member located the existing mutation operators in the PIT source code and completed two of the additions from our original proposal</a:t>
            </a:r>
          </a:p>
          <a:p>
            <a:pPr indent="-381000" lvl="0" marL="457200">
              <a:spcBef>
                <a:spcPts val="0"/>
              </a:spcBef>
              <a:buSzPct val="100000"/>
            </a:pPr>
            <a:r>
              <a:rPr lang="en-US" sz="2400"/>
              <a:t>After modifying the source code for PIT and adding two additional operators the group member was able to rebuild PIT using tools available in the IntelliJ IDE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838200" y="365125"/>
            <a:ext cx="10515600" cy="1325700"/>
          </a:xfrm>
          <a:prstGeom prst="rect">
            <a:avLst/>
          </a:prstGeom>
        </p:spPr>
        <p:txBody>
          <a:bodyPr anchorCtr="0" anchor="ctr" bIns="91425" lIns="91425" rIns="91425" wrap="square" tIns="91425">
            <a:noAutofit/>
          </a:bodyPr>
          <a:lstStyle/>
          <a:p>
            <a:pPr lvl="0">
              <a:spcBef>
                <a:spcPts val="0"/>
              </a:spcBef>
              <a:buNone/>
            </a:pPr>
            <a:r>
              <a:rPr lang="en-US"/>
              <a:t>Future Plan</a:t>
            </a:r>
          </a:p>
        </p:txBody>
      </p:sp>
      <p:sp>
        <p:nvSpPr>
          <p:cNvPr id="145" name="Shape 145"/>
          <p:cNvSpPr txBox="1"/>
          <p:nvPr>
            <p:ph idx="1" type="body"/>
          </p:nvPr>
        </p:nvSpPr>
        <p:spPr>
          <a:xfrm>
            <a:off x="838200" y="1825625"/>
            <a:ext cx="10515600" cy="4351200"/>
          </a:xfrm>
          <a:prstGeom prst="rect">
            <a:avLst/>
          </a:prstGeom>
        </p:spPr>
        <p:txBody>
          <a:bodyPr anchorCtr="0" anchor="t" bIns="91425" lIns="91425" rIns="91425" wrap="square" tIns="91425">
            <a:noAutofit/>
          </a:bodyPr>
          <a:lstStyle/>
          <a:p>
            <a:pPr indent="-381000" lvl="0" marL="457200" rtl="0">
              <a:spcBef>
                <a:spcPts val="0"/>
              </a:spcBef>
              <a:buSzPct val="100000"/>
            </a:pPr>
            <a:r>
              <a:rPr lang="en-US" sz="2400"/>
              <a:t>Aim is to  complete the augmentation of PIT and finally running more than 50 tests with it on no less than five real world projects from Github with at least 1000 lines of code or more</a:t>
            </a:r>
          </a:p>
          <a:p>
            <a:pPr indent="-381000" lvl="0" marL="457200" rtl="0">
              <a:spcBef>
                <a:spcPts val="0"/>
              </a:spcBef>
              <a:spcAft>
                <a:spcPts val="1000"/>
              </a:spcAft>
              <a:buSzPct val="100000"/>
            </a:pPr>
            <a:r>
              <a:rPr lang="en-US" sz="2400"/>
              <a:t>Steps we will take to complete the remainder of this project follow:</a:t>
            </a:r>
          </a:p>
          <a:p>
            <a:pPr indent="-381000" lvl="0" marL="914400" rtl="0">
              <a:spcBef>
                <a:spcPts val="0"/>
              </a:spcBef>
              <a:buSzPct val="100000"/>
              <a:buFont typeface="Calibri"/>
              <a:buAutoNum type="arabicPeriod"/>
            </a:pPr>
            <a:r>
              <a:rPr lang="en-US" sz="2400"/>
              <a:t>Choose a project off of Github to test the modified PIT build on</a:t>
            </a:r>
          </a:p>
          <a:p>
            <a:pPr indent="-381000" lvl="0" marL="914400" rtl="0">
              <a:spcBef>
                <a:spcPts val="0"/>
              </a:spcBef>
              <a:buSzPct val="100000"/>
              <a:buFont typeface="Calibri"/>
              <a:buAutoNum type="arabicPeriod"/>
            </a:pPr>
            <a:r>
              <a:rPr lang="en-US" sz="2400"/>
              <a:t>Complete the augmentation of PIT</a:t>
            </a:r>
          </a:p>
          <a:p>
            <a:pPr indent="-381000" lvl="0" marL="914400" rtl="0">
              <a:spcBef>
                <a:spcPts val="0"/>
              </a:spcBef>
              <a:buSzPct val="100000"/>
              <a:buFont typeface="Calibri"/>
              <a:buAutoNum type="arabicPeriod"/>
            </a:pPr>
            <a:r>
              <a:rPr lang="en-US" sz="2400"/>
              <a:t>Identify 7-10 real world projects that will be used to evaluate the augmented PIT</a:t>
            </a:r>
          </a:p>
          <a:p>
            <a:pPr indent="-381000" lvl="0" marL="914400" rtl="0">
              <a:spcBef>
                <a:spcPts val="0"/>
              </a:spcBef>
              <a:buSzPct val="100000"/>
              <a:buFont typeface="Calibri"/>
              <a:buAutoNum type="arabicPeriod"/>
            </a:pPr>
            <a:r>
              <a:rPr lang="en-US" sz="2400"/>
              <a:t>Complete and log evaluations on 5 of the real world projects chosen in 3	</a:t>
            </a:r>
          </a:p>
          <a:p>
            <a:pPr indent="-381000" lvl="0" marL="914400" rtl="0">
              <a:spcBef>
                <a:spcPts val="0"/>
              </a:spcBef>
              <a:buSzPct val="100000"/>
              <a:buFont typeface="Calibri"/>
              <a:buAutoNum type="arabicPeriod"/>
            </a:pPr>
            <a:r>
              <a:rPr lang="en-US" sz="2400"/>
              <a:t>Report on our findings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nvSpPr>
        <p:spPr>
          <a:xfrm>
            <a:off x="776125" y="303950"/>
            <a:ext cx="10687800" cy="6311100"/>
          </a:xfrm>
          <a:prstGeom prst="rect">
            <a:avLst/>
          </a:prstGeom>
          <a:noFill/>
          <a:ln>
            <a:noFill/>
          </a:ln>
        </p:spPr>
        <p:txBody>
          <a:bodyPr anchorCtr="0" anchor="t" bIns="91425" lIns="91425" rIns="91425" wrap="square" tIns="91425">
            <a:noAutofit/>
          </a:bodyPr>
          <a:lstStyle/>
          <a:p>
            <a:pPr lvl="0" rtl="0">
              <a:lnSpc>
                <a:spcPct val="115000"/>
              </a:lnSpc>
              <a:spcBef>
                <a:spcPts val="0"/>
              </a:spcBef>
              <a:buNone/>
            </a:pPr>
            <a:r>
              <a:rPr b="1" lang="en-US" sz="2200">
                <a:solidFill>
                  <a:schemeClr val="dk1"/>
                </a:solidFill>
                <a:latin typeface="Calibri"/>
                <a:ea typeface="Calibri"/>
                <a:cs typeface="Calibri"/>
                <a:sym typeface="Calibri"/>
              </a:rPr>
              <a:t>1. CHOOSE A PROJECT OFF OF GITHUB TO TEST THE MODIFIED PIT BUILD ON</a:t>
            </a:r>
          </a:p>
          <a:p>
            <a:pPr indent="0" lvl="0" marL="457200" rtl="0">
              <a:lnSpc>
                <a:spcPct val="115000"/>
              </a:lnSpc>
              <a:spcBef>
                <a:spcPts val="0"/>
              </a:spcBef>
              <a:spcAft>
                <a:spcPts val="1000"/>
              </a:spcAft>
              <a:buNone/>
            </a:pPr>
            <a:r>
              <a:rPr lang="en-US" sz="2000">
                <a:solidFill>
                  <a:schemeClr val="dk1"/>
                </a:solidFill>
                <a:latin typeface="Calibri"/>
                <a:ea typeface="Calibri"/>
                <a:cs typeface="Calibri"/>
                <a:sym typeface="Calibri"/>
              </a:rPr>
              <a:t>➢The purpose is to find a small project that we can use to validate the modifications we make to the PIT source code</a:t>
            </a:r>
          </a:p>
          <a:p>
            <a:pPr lvl="0" rtl="0">
              <a:lnSpc>
                <a:spcPct val="115000"/>
              </a:lnSpc>
              <a:spcBef>
                <a:spcPts val="0"/>
              </a:spcBef>
              <a:spcAft>
                <a:spcPts val="1000"/>
              </a:spcAft>
              <a:buNone/>
            </a:pPr>
            <a:r>
              <a:rPr lang="en-US" sz="2400">
                <a:solidFill>
                  <a:schemeClr val="dk1"/>
                </a:solidFill>
                <a:latin typeface="Calibri"/>
                <a:ea typeface="Calibri"/>
                <a:cs typeface="Calibri"/>
                <a:sym typeface="Calibri"/>
              </a:rPr>
              <a:t>2. </a:t>
            </a:r>
            <a:r>
              <a:rPr b="1" lang="en-US" sz="2200">
                <a:solidFill>
                  <a:schemeClr val="dk1"/>
                </a:solidFill>
                <a:latin typeface="Calibri"/>
                <a:ea typeface="Calibri"/>
                <a:cs typeface="Calibri"/>
                <a:sym typeface="Calibri"/>
              </a:rPr>
              <a:t>COMPLETE THE AUGMENTATION OF PIT</a:t>
            </a:r>
          </a:p>
          <a:p>
            <a:pPr indent="457200" lvl="0" rtl="0">
              <a:lnSpc>
                <a:spcPct val="115000"/>
              </a:lnSpc>
              <a:spcBef>
                <a:spcPts val="0"/>
              </a:spcBef>
              <a:spcAft>
                <a:spcPts val="1000"/>
              </a:spcAft>
              <a:buNone/>
            </a:pPr>
            <a:r>
              <a:rPr lang="en-US" sz="2000">
                <a:solidFill>
                  <a:schemeClr val="dk1"/>
                </a:solidFill>
                <a:latin typeface="Calibri"/>
                <a:ea typeface="Calibri"/>
                <a:cs typeface="Calibri"/>
                <a:sym typeface="Calibri"/>
              </a:rPr>
              <a:t>➢We intend on adding all of the additions included in our original proposal to PIT</a:t>
            </a:r>
          </a:p>
          <a:p>
            <a:pPr lvl="0" rtl="0">
              <a:lnSpc>
                <a:spcPct val="115000"/>
              </a:lnSpc>
              <a:spcBef>
                <a:spcPts val="0"/>
              </a:spcBef>
              <a:spcAft>
                <a:spcPts val="1000"/>
              </a:spcAft>
              <a:buNone/>
            </a:pPr>
            <a:r>
              <a:rPr lang="en-US" sz="2400">
                <a:solidFill>
                  <a:schemeClr val="dk1"/>
                </a:solidFill>
                <a:latin typeface="Calibri"/>
                <a:ea typeface="Calibri"/>
                <a:cs typeface="Calibri"/>
                <a:sym typeface="Calibri"/>
              </a:rPr>
              <a:t>3. </a:t>
            </a:r>
            <a:r>
              <a:rPr b="1" lang="en-US" sz="2200">
                <a:solidFill>
                  <a:schemeClr val="dk1"/>
                </a:solidFill>
                <a:latin typeface="Calibri"/>
                <a:ea typeface="Calibri"/>
                <a:cs typeface="Calibri"/>
                <a:sym typeface="Calibri"/>
              </a:rPr>
              <a:t>IDENTIFY 7-10 REAL WORLD PROJECTS THAT WILL BE USED TO EVALUATE THE AUGMENTED PIT</a:t>
            </a:r>
          </a:p>
          <a:p>
            <a:pPr indent="0" lvl="0" marL="457200" rtl="0">
              <a:lnSpc>
                <a:spcPct val="115000"/>
              </a:lnSpc>
              <a:spcBef>
                <a:spcPts val="0"/>
              </a:spcBef>
              <a:spcAft>
                <a:spcPts val="1000"/>
              </a:spcAft>
              <a:buNone/>
            </a:pPr>
            <a:r>
              <a:rPr lang="en-US" sz="2000">
                <a:solidFill>
                  <a:schemeClr val="dk1"/>
                </a:solidFill>
                <a:latin typeface="Calibri"/>
                <a:ea typeface="Calibri"/>
                <a:cs typeface="Calibri"/>
                <a:sym typeface="Calibri"/>
              </a:rPr>
              <a:t>➢We intend on locating 7-10 viable projects , while only 5 are required, because we want to be sure we have additional projects ready if one of the five we need to use is not compatible with PIT</a:t>
            </a:r>
          </a:p>
          <a:p>
            <a:pPr lvl="0" rtl="0">
              <a:lnSpc>
                <a:spcPct val="115000"/>
              </a:lnSpc>
              <a:spcBef>
                <a:spcPts val="0"/>
              </a:spcBef>
              <a:spcAft>
                <a:spcPts val="1000"/>
              </a:spcAft>
              <a:buNone/>
            </a:pPr>
            <a:r>
              <a:rPr lang="en-US" sz="2400">
                <a:solidFill>
                  <a:schemeClr val="dk1"/>
                </a:solidFill>
                <a:latin typeface="Calibri"/>
                <a:ea typeface="Calibri"/>
                <a:cs typeface="Calibri"/>
                <a:sym typeface="Calibri"/>
              </a:rPr>
              <a:t>4. </a:t>
            </a:r>
            <a:r>
              <a:rPr b="1" lang="en-US" sz="2200">
                <a:solidFill>
                  <a:schemeClr val="dk1"/>
                </a:solidFill>
                <a:latin typeface="Calibri"/>
                <a:ea typeface="Calibri"/>
                <a:cs typeface="Calibri"/>
                <a:sym typeface="Calibri"/>
              </a:rPr>
              <a:t>COMPLETE AND LOG EVALUATIONS ON 5 OF THE REAL WORLD PROJECTS CHOSEN IN C</a:t>
            </a:r>
          </a:p>
          <a:p>
            <a:pPr indent="457200" lvl="0" rtl="0">
              <a:lnSpc>
                <a:spcPct val="115000"/>
              </a:lnSpc>
              <a:spcBef>
                <a:spcPts val="0"/>
              </a:spcBef>
              <a:spcAft>
                <a:spcPts val="1000"/>
              </a:spcAft>
              <a:buNone/>
            </a:pPr>
            <a:r>
              <a:rPr lang="en-US" sz="2000">
                <a:solidFill>
                  <a:schemeClr val="dk1"/>
                </a:solidFill>
                <a:latin typeface="Calibri"/>
                <a:ea typeface="Calibri"/>
                <a:cs typeface="Calibri"/>
                <a:sym typeface="Calibri"/>
              </a:rPr>
              <a:t>➢To complete the evaluations of the real world projects using our augmented PIT</a:t>
            </a:r>
          </a:p>
          <a:p>
            <a:pPr lvl="0" rtl="0">
              <a:lnSpc>
                <a:spcPct val="115000"/>
              </a:lnSpc>
              <a:spcBef>
                <a:spcPts val="0"/>
              </a:spcBef>
              <a:buNone/>
            </a:pPr>
            <a:r>
              <a:rPr lang="en-US" sz="2200">
                <a:solidFill>
                  <a:schemeClr val="dk1"/>
                </a:solidFill>
                <a:latin typeface="Calibri"/>
                <a:ea typeface="Calibri"/>
                <a:cs typeface="Calibri"/>
                <a:sym typeface="Calibri"/>
              </a:rPr>
              <a:t>5. </a:t>
            </a:r>
            <a:r>
              <a:rPr b="1" lang="en-US" sz="2200">
                <a:solidFill>
                  <a:schemeClr val="dk1"/>
                </a:solidFill>
                <a:latin typeface="Calibri"/>
                <a:ea typeface="Calibri"/>
                <a:cs typeface="Calibri"/>
                <a:sym typeface="Calibri"/>
              </a:rPr>
              <a:t>REPORT ON OUR FINDINGS</a:t>
            </a:r>
          </a:p>
          <a:p>
            <a:pPr indent="457200" lvl="0" rtl="0">
              <a:lnSpc>
                <a:spcPct val="115000"/>
              </a:lnSpc>
              <a:spcBef>
                <a:spcPts val="0"/>
              </a:spcBef>
              <a:buNone/>
            </a:pPr>
            <a:r>
              <a:rPr lang="en-US" sz="2000">
                <a:solidFill>
                  <a:schemeClr val="dk1"/>
                </a:solidFill>
                <a:latin typeface="Calibri"/>
                <a:ea typeface="Calibri"/>
                <a:cs typeface="Calibri"/>
                <a:sym typeface="Calibri"/>
              </a:rPr>
              <a:t>➢We compile our logs into a final report intended for submission</a:t>
            </a:r>
          </a:p>
          <a:p>
            <a:pPr indent="0" lvl="0" marL="0" rtl="0">
              <a:spcBef>
                <a:spcPts val="0"/>
              </a:spcBef>
              <a:spcAft>
                <a:spcPts val="1000"/>
              </a:spcAft>
              <a:buNone/>
            </a:pPr>
            <a:r>
              <a:t/>
            </a:r>
            <a:endParaRPr sz="2200">
              <a:solidFill>
                <a:schemeClr val="dk1"/>
              </a:solidFill>
              <a:latin typeface="Calibri"/>
              <a:ea typeface="Calibri"/>
              <a:cs typeface="Calibri"/>
              <a:sym typeface="Calibri"/>
            </a:endParaRPr>
          </a:p>
          <a:p>
            <a:pPr lvl="0" rtl="0">
              <a:spcBef>
                <a:spcPts val="0"/>
              </a:spcBef>
              <a:buNone/>
            </a:pPr>
            <a:r>
              <a:t/>
            </a:r>
            <a:endParaRPr sz="2400">
              <a:solidFill>
                <a:schemeClr val="dk1"/>
              </a:solidFill>
              <a:latin typeface="Calibri"/>
              <a:ea typeface="Calibri"/>
              <a:cs typeface="Calibri"/>
              <a:sym typeface="Calibri"/>
            </a:endParaRPr>
          </a:p>
          <a:p>
            <a:pPr lvl="0">
              <a:spcBef>
                <a:spcPts val="0"/>
              </a:spcBef>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838200" y="288925"/>
            <a:ext cx="10515600" cy="1325700"/>
          </a:xfrm>
          <a:prstGeom prst="rect">
            <a:avLst/>
          </a:prstGeom>
        </p:spPr>
        <p:txBody>
          <a:bodyPr anchorCtr="0" anchor="ctr" bIns="91425" lIns="91425" rIns="91425" wrap="square" tIns="91425">
            <a:noAutofit/>
          </a:bodyPr>
          <a:lstStyle/>
          <a:p>
            <a:pPr lvl="0">
              <a:spcBef>
                <a:spcPts val="0"/>
              </a:spcBef>
              <a:buNone/>
            </a:pPr>
            <a:r>
              <a:rPr lang="en-US"/>
              <a:t>References</a:t>
            </a:r>
          </a:p>
        </p:txBody>
      </p:sp>
      <p:sp>
        <p:nvSpPr>
          <p:cNvPr id="156" name="Shape 156"/>
          <p:cNvSpPr txBox="1"/>
          <p:nvPr>
            <p:ph idx="1" type="body"/>
          </p:nvPr>
        </p:nvSpPr>
        <p:spPr>
          <a:xfrm>
            <a:off x="838200" y="1495375"/>
            <a:ext cx="10515600" cy="4351200"/>
          </a:xfrm>
          <a:prstGeom prst="rect">
            <a:avLst/>
          </a:prstGeom>
        </p:spPr>
        <p:txBody>
          <a:bodyPr anchorCtr="0" anchor="t" bIns="91425" lIns="91425" rIns="91425" wrap="square" tIns="91425">
            <a:noAutofit/>
          </a:bodyPr>
          <a:lstStyle/>
          <a:p>
            <a:pPr indent="0" lvl="0" marL="0" rtl="0">
              <a:lnSpc>
                <a:spcPct val="100000"/>
              </a:lnSpc>
              <a:spcBef>
                <a:spcPts val="0"/>
              </a:spcBef>
              <a:buNone/>
            </a:pPr>
            <a:r>
              <a:t/>
            </a:r>
            <a:endParaRPr sz="2400">
              <a:solidFill>
                <a:srgbClr val="000000"/>
              </a:solidFill>
            </a:endParaRPr>
          </a:p>
          <a:p>
            <a:pPr indent="-381000" lvl="0" marL="457200" rtl="0">
              <a:lnSpc>
                <a:spcPct val="100000"/>
              </a:lnSpc>
              <a:spcBef>
                <a:spcPts val="1000"/>
              </a:spcBef>
              <a:spcAft>
                <a:spcPts val="0"/>
              </a:spcAft>
              <a:buSzPct val="100000"/>
              <a:buAutoNum type="arabicPeriod"/>
            </a:pPr>
            <a:r>
              <a:rPr lang="en-US" sz="2400">
                <a:solidFill>
                  <a:srgbClr val="000000"/>
                </a:solidFill>
              </a:rPr>
              <a:t>H. Coles. 2017. “PIT.” Retrieved from</a:t>
            </a:r>
            <a:r>
              <a:rPr lang="en-US" sz="2400">
                <a:solidFill>
                  <a:srgbClr val="000000"/>
                </a:solidFill>
                <a:hlinkClick r:id="rId3"/>
              </a:rPr>
              <a:t> </a:t>
            </a:r>
            <a:r>
              <a:rPr lang="en-US" sz="2400" u="sng">
                <a:solidFill>
                  <a:schemeClr val="hlink"/>
                </a:solidFill>
                <a:highlight>
                  <a:srgbClr val="DDDDDD"/>
                </a:highlight>
                <a:hlinkClick r:id="rId4"/>
              </a:rPr>
              <a:t>http://pitest.org/</a:t>
            </a:r>
          </a:p>
          <a:p>
            <a:pPr indent="0" lvl="0" marL="0" rtl="0">
              <a:lnSpc>
                <a:spcPct val="100000"/>
              </a:lnSpc>
              <a:spcBef>
                <a:spcPts val="1000"/>
              </a:spcBef>
              <a:spcAft>
                <a:spcPts val="0"/>
              </a:spcAft>
              <a:buNone/>
            </a:pPr>
            <a:r>
              <a:t/>
            </a:r>
            <a:endParaRPr sz="2400">
              <a:solidFill>
                <a:srgbClr val="000000"/>
              </a:solidFill>
            </a:endParaRPr>
          </a:p>
          <a:p>
            <a:pPr indent="-381000" lvl="0" marL="457200" rtl="0">
              <a:lnSpc>
                <a:spcPct val="100000"/>
              </a:lnSpc>
              <a:spcBef>
                <a:spcPts val="0"/>
              </a:spcBef>
              <a:buClr>
                <a:srgbClr val="000000"/>
              </a:buClr>
              <a:buSzPct val="100000"/>
              <a:buAutoNum type="arabicPeriod"/>
            </a:pPr>
            <a:r>
              <a:rPr lang="en-US" sz="2400">
                <a:solidFill>
                  <a:srgbClr val="000000"/>
                </a:solidFill>
              </a:rPr>
              <a:t>Coles, Henry, Thomas Laurent, Christopher Henard, Mike Papadakis, and Anthony Ventresque. "PIT: a practical mutation testing tool for Java." In Proceedings of the 25th International Symposium on Software Testing and Analysis, pp. 449-452. ACM, 2016.</a:t>
            </a:r>
          </a:p>
          <a:p>
            <a:pPr indent="0" lvl="0" marL="0" rtl="0">
              <a:lnSpc>
                <a:spcPct val="100000"/>
              </a:lnSpc>
              <a:spcBef>
                <a:spcPts val="0"/>
              </a:spcBef>
              <a:buNone/>
            </a:pPr>
            <a:r>
              <a:rPr lang="en-US" sz="1400">
                <a:solidFill>
                  <a:srgbClr val="000000"/>
                </a:solidFill>
                <a:latin typeface="Arial"/>
                <a:ea typeface="Arial"/>
                <a:cs typeface="Arial"/>
                <a:sym typeface="Arial"/>
              </a:rPr>
              <a:t> </a:t>
            </a:r>
          </a:p>
          <a:p>
            <a:pPr indent="0" lvl="0" marL="0" rtl="0">
              <a:lnSpc>
                <a:spcPct val="100000"/>
              </a:lnSpc>
              <a:spcBef>
                <a:spcPts val="0"/>
              </a:spcBef>
              <a:buNone/>
            </a:pPr>
            <a:r>
              <a:rPr lang="en-US" sz="1400">
                <a:solidFill>
                  <a:srgbClr val="000000"/>
                </a:solidFill>
                <a:latin typeface="Arial"/>
                <a:ea typeface="Arial"/>
                <a:cs typeface="Arial"/>
                <a:sym typeface="Arial"/>
              </a:rPr>
              <a:t> </a:t>
            </a:r>
          </a:p>
          <a:p>
            <a:pPr lv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nvSpPr>
        <p:spPr>
          <a:xfrm>
            <a:off x="3498975" y="2416075"/>
            <a:ext cx="5369400" cy="1552200"/>
          </a:xfrm>
          <a:prstGeom prst="rect">
            <a:avLst/>
          </a:prstGeom>
          <a:noFill/>
          <a:ln>
            <a:noFill/>
          </a:ln>
        </p:spPr>
        <p:txBody>
          <a:bodyPr anchorCtr="0" anchor="t" bIns="91425" lIns="91425" rIns="91425" wrap="square" tIns="91425">
            <a:noAutofit/>
          </a:bodyPr>
          <a:lstStyle/>
          <a:p>
            <a:pPr lvl="0" algn="ctr">
              <a:spcBef>
                <a:spcPts val="0"/>
              </a:spcBef>
              <a:buNone/>
            </a:pPr>
            <a:r>
              <a:rPr lang="en-US" sz="6000">
                <a:latin typeface="Calibri"/>
                <a:ea typeface="Calibri"/>
                <a:cs typeface="Calibri"/>
                <a:sym typeface="Calibri"/>
              </a:rPr>
              <a:t>THANK YOU!</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graphicFrame>
        <p:nvGraphicFramePr>
          <p:cNvPr id="166" name="Shape 166"/>
          <p:cNvGraphicFramePr/>
          <p:nvPr/>
        </p:nvGraphicFramePr>
        <p:xfrm>
          <a:off x="1712125" y="2944872"/>
          <a:ext cx="3000000" cy="3000000"/>
        </p:xfrm>
        <a:graphic>
          <a:graphicData uri="http://schemas.openxmlformats.org/drawingml/2006/table">
            <a:tbl>
              <a:tblPr>
                <a:noFill/>
                <a:tableStyleId>{CE4F383D-385B-40AB-9D57-F229ABA9D80C}</a:tableStyleId>
              </a:tblPr>
              <a:tblGrid>
                <a:gridCol w="3062250"/>
                <a:gridCol w="3062250"/>
                <a:gridCol w="3062250"/>
              </a:tblGrid>
              <a:tr h="1886000">
                <a:tc>
                  <a:txBody>
                    <a:bodyPr>
                      <a:noAutofit/>
                    </a:bodyPr>
                    <a:lstStyle/>
                    <a:p>
                      <a:pPr indent="0" lvl="0" marL="0" marR="0" rtl="0" algn="ctr">
                        <a:spcBef>
                          <a:spcPts val="0"/>
                        </a:spcBef>
                        <a:spcAft>
                          <a:spcPts val="0"/>
                        </a:spcAft>
                        <a:buSzPct val="25000"/>
                        <a:buNone/>
                      </a:pPr>
                      <a:r>
                        <a:t/>
                      </a:r>
                      <a:endParaRPr b="1" sz="1800"/>
                    </a:p>
                    <a:p>
                      <a:pPr indent="0" lvl="0" marL="0" marR="0" rtl="0" algn="ctr">
                        <a:spcBef>
                          <a:spcPts val="0"/>
                        </a:spcBef>
                        <a:spcAft>
                          <a:spcPts val="0"/>
                        </a:spcAft>
                        <a:buSzPct val="25000"/>
                        <a:buNone/>
                      </a:pPr>
                      <a:r>
                        <a:rPr b="1" lang="en-US" sz="1800" u="none" cap="none" strike="noStrike"/>
                        <a:t>Matthew Bachelder</a:t>
                      </a:r>
                      <a:br>
                        <a:rPr b="1" lang="en-US" sz="1800" u="none" cap="none" strike="noStrike"/>
                      </a:br>
                      <a:r>
                        <a:rPr b="1" lang="en-US" sz="1800" u="none" cap="none" strike="noStrike"/>
                        <a:t>University of Texas at Dallas</a:t>
                      </a:r>
                      <a:br>
                        <a:rPr b="1" lang="en-US" sz="1800" u="none" cap="none" strike="noStrike"/>
                      </a:br>
                      <a:r>
                        <a:rPr b="1" lang="en-US" sz="1800" u="none" cap="none" strike="noStrike"/>
                        <a:t>United States</a:t>
                      </a:r>
                      <a:br>
                        <a:rPr b="1" lang="en-US" sz="1800" u="none" cap="none" strike="noStrike"/>
                      </a:br>
                      <a:r>
                        <a:rPr b="1" lang="en-US" sz="1800" u="none" cap="none" strike="noStrike"/>
                        <a:t>mtb140130@utdallas.edu</a:t>
                      </a:r>
                    </a:p>
                  </a:txBody>
                  <a:tcPr marT="0" marB="0" marR="68575" marL="68575"/>
                </a:tc>
                <a:tc>
                  <a:txBody>
                    <a:bodyPr>
                      <a:noAutofit/>
                    </a:bodyPr>
                    <a:lstStyle/>
                    <a:p>
                      <a:pPr indent="0" lvl="0" marL="0" marR="0" rtl="0" algn="ctr">
                        <a:spcBef>
                          <a:spcPts val="0"/>
                        </a:spcBef>
                        <a:spcAft>
                          <a:spcPts val="0"/>
                        </a:spcAft>
                        <a:buSzPct val="25000"/>
                        <a:buNone/>
                      </a:pPr>
                      <a:r>
                        <a:t/>
                      </a:r>
                      <a:endParaRPr b="1" sz="1800"/>
                    </a:p>
                    <a:p>
                      <a:pPr indent="0" lvl="0" marL="0" marR="0" rtl="0" algn="ctr">
                        <a:spcBef>
                          <a:spcPts val="0"/>
                        </a:spcBef>
                        <a:spcAft>
                          <a:spcPts val="0"/>
                        </a:spcAft>
                        <a:buSzPct val="25000"/>
                        <a:buNone/>
                      </a:pPr>
                      <a:r>
                        <a:rPr b="1" lang="en-US" sz="1800" u="none" cap="none" strike="noStrike"/>
                        <a:t>Vaishnavi Bhosale</a:t>
                      </a:r>
                      <a:br>
                        <a:rPr b="1" lang="en-US" sz="1800" u="none" cap="none" strike="noStrike"/>
                      </a:br>
                      <a:r>
                        <a:rPr b="1" lang="en-US" sz="1800" u="none" cap="none" strike="noStrike"/>
                        <a:t>University of Texas at Dallas</a:t>
                      </a:r>
                      <a:br>
                        <a:rPr b="1" lang="en-US" sz="1800" u="none" cap="none" strike="noStrike"/>
                      </a:br>
                      <a:r>
                        <a:rPr b="1" lang="en-US" sz="1800" u="none" cap="none" strike="noStrike"/>
                        <a:t>United States</a:t>
                      </a:r>
                      <a:br>
                        <a:rPr b="1" lang="en-US" sz="1800" u="none" cap="none" strike="noStrike"/>
                      </a:br>
                      <a:r>
                        <a:rPr b="1" lang="en-US" sz="1800" u="none" cap="none" strike="noStrike"/>
                        <a:t>vbb160030@utdallas.edu</a:t>
                      </a:r>
                    </a:p>
                  </a:txBody>
                  <a:tcPr marT="0" marB="0" marR="68575" marL="68575"/>
                </a:tc>
                <a:tc>
                  <a:txBody>
                    <a:bodyPr>
                      <a:noAutofit/>
                    </a:bodyPr>
                    <a:lstStyle/>
                    <a:p>
                      <a:pPr indent="0" lvl="0" marL="0" marR="0" rtl="0" algn="ctr">
                        <a:spcBef>
                          <a:spcPts val="0"/>
                        </a:spcBef>
                        <a:spcAft>
                          <a:spcPts val="0"/>
                        </a:spcAft>
                        <a:buSzPct val="25000"/>
                        <a:buNone/>
                      </a:pPr>
                      <a:r>
                        <a:t/>
                      </a:r>
                      <a:endParaRPr b="1" sz="1800"/>
                    </a:p>
                    <a:p>
                      <a:pPr indent="0" lvl="0" marL="0" marR="0" rtl="0" algn="ctr">
                        <a:spcBef>
                          <a:spcPts val="0"/>
                        </a:spcBef>
                        <a:spcAft>
                          <a:spcPts val="0"/>
                        </a:spcAft>
                        <a:buSzPct val="25000"/>
                        <a:buNone/>
                      </a:pPr>
                      <a:r>
                        <a:rPr b="1" lang="en-US" sz="1800" u="none" cap="none" strike="noStrike"/>
                        <a:t>Richard Fisher</a:t>
                      </a:r>
                      <a:br>
                        <a:rPr b="1" lang="en-US" sz="1800" u="none" cap="none" strike="noStrike"/>
                      </a:br>
                      <a:r>
                        <a:rPr b="1" lang="en-US" sz="1800" u="none" cap="none" strike="noStrike"/>
                        <a:t>University of Texas at Dallas</a:t>
                      </a:r>
                      <a:br>
                        <a:rPr b="1" lang="en-US" sz="1800" u="none" cap="none" strike="noStrike"/>
                      </a:br>
                      <a:r>
                        <a:rPr b="1" lang="en-US" sz="1800" u="none" cap="none" strike="noStrike"/>
                        <a:t>United States</a:t>
                      </a:r>
                      <a:br>
                        <a:rPr b="1" lang="en-US" sz="1800" u="none" cap="none" strike="noStrike"/>
                      </a:br>
                      <a:r>
                        <a:rPr b="1" lang="en-US" sz="1800" u="none" cap="none" strike="noStrike"/>
                        <a:t>rxf120030@utdallas.edu</a:t>
                      </a:r>
                    </a:p>
                  </a:txBody>
                  <a:tcPr marT="0" marB="0" marR="68575" marL="68575"/>
                </a:tc>
              </a:tr>
            </a:tbl>
          </a:graphicData>
        </a:graphic>
      </p:graphicFrame>
      <p:sp>
        <p:nvSpPr>
          <p:cNvPr id="167" name="Shape 167"/>
          <p:cNvSpPr txBox="1"/>
          <p:nvPr>
            <p:ph type="ctrTitle"/>
          </p:nvPr>
        </p:nvSpPr>
        <p:spPr>
          <a:xfrm>
            <a:off x="1412325" y="1092825"/>
            <a:ext cx="9708000" cy="1623600"/>
          </a:xfrm>
          <a:prstGeom prst="rect">
            <a:avLst/>
          </a:prstGeom>
          <a:noFill/>
          <a:ln>
            <a:noFill/>
          </a:ln>
        </p:spPr>
        <p:txBody>
          <a:bodyPr anchorCtr="0" anchor="ctr" bIns="45700" lIns="91425" rIns="91425" wrap="square" tIns="45700">
            <a:noAutofit/>
          </a:bodyPr>
          <a:lstStyle/>
          <a:p>
            <a:pPr indent="-177800" lvl="0" marL="0" marR="0" rtl="0" algn="ctr">
              <a:lnSpc>
                <a:spcPct val="100000"/>
              </a:lnSpc>
              <a:spcBef>
                <a:spcPts val="0"/>
              </a:spcBef>
              <a:spcAft>
                <a:spcPts val="0"/>
              </a:spcAft>
              <a:buClr>
                <a:schemeClr val="dk1"/>
              </a:buClr>
              <a:buSzPct val="58333"/>
              <a:buFont typeface="Arial"/>
              <a:buNone/>
            </a:pPr>
            <a:r>
              <a:rPr b="1" i="0" lang="en-US" sz="4800" u="sng" cap="none" strike="noStrike">
                <a:solidFill>
                  <a:schemeClr val="dk1"/>
                </a:solidFill>
                <a:latin typeface="Arial"/>
                <a:ea typeface="Arial"/>
                <a:cs typeface="Arial"/>
                <a:sym typeface="Arial"/>
              </a:rPr>
              <a:t>PIT Mutation Tool</a:t>
            </a:r>
            <a:r>
              <a:rPr b="1" lang="en-US" sz="4800" u="sng">
                <a:latin typeface="Arial"/>
                <a:ea typeface="Arial"/>
                <a:cs typeface="Arial"/>
                <a:sym typeface="Arial"/>
              </a:rPr>
              <a:t> </a:t>
            </a:r>
            <a:r>
              <a:rPr b="1" i="0" lang="en-US" sz="4800" u="sng" cap="none" strike="noStrike">
                <a:solidFill>
                  <a:schemeClr val="dk1"/>
                </a:solidFill>
                <a:latin typeface="Arial"/>
                <a:ea typeface="Arial"/>
                <a:cs typeface="Arial"/>
                <a:sym typeface="Arial"/>
              </a:rPr>
              <a:t>Additions</a:t>
            </a:r>
          </a:p>
          <a:p>
            <a:pPr indent="-114300" lvl="0" marL="0" marR="0" rtl="0" algn="l">
              <a:lnSpc>
                <a:spcPct val="100000"/>
              </a:lnSpc>
              <a:spcBef>
                <a:spcPts val="0"/>
              </a:spcBef>
              <a:spcAft>
                <a:spcPts val="0"/>
              </a:spcAft>
              <a:buClr>
                <a:schemeClr val="dk1"/>
              </a:buClr>
              <a:buSzPct val="1000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838200" y="365125"/>
            <a:ext cx="10515600" cy="1325700"/>
          </a:xfrm>
          <a:prstGeom prst="rect">
            <a:avLst/>
          </a:prstGeom>
        </p:spPr>
        <p:txBody>
          <a:bodyPr anchorCtr="0" anchor="ctr" bIns="91425" lIns="91425" rIns="91425" wrap="square" tIns="91425">
            <a:noAutofit/>
          </a:bodyPr>
          <a:lstStyle/>
          <a:p>
            <a:pPr lvl="0" rtl="0" algn="ctr">
              <a:spcBef>
                <a:spcPts val="0"/>
              </a:spcBef>
              <a:buNone/>
            </a:pPr>
            <a:r>
              <a:rPr lang="en-US"/>
              <a:t>PIT</a:t>
            </a:r>
          </a:p>
        </p:txBody>
      </p:sp>
      <p:sp>
        <p:nvSpPr>
          <p:cNvPr id="91" name="Shape 91"/>
          <p:cNvSpPr txBox="1"/>
          <p:nvPr>
            <p:ph idx="1" type="body"/>
          </p:nvPr>
        </p:nvSpPr>
        <p:spPr>
          <a:xfrm>
            <a:off x="838200" y="1825625"/>
            <a:ext cx="10515600" cy="4351200"/>
          </a:xfrm>
          <a:prstGeom prst="rect">
            <a:avLst/>
          </a:prstGeom>
        </p:spPr>
        <p:txBody>
          <a:bodyPr anchorCtr="0" anchor="t" bIns="91425" lIns="91425" rIns="91425" wrap="square" tIns="91425">
            <a:noAutofit/>
          </a:bodyPr>
          <a:lstStyle/>
          <a:p>
            <a:pPr indent="-406400" lvl="0" marL="457200" rtl="0">
              <a:spcBef>
                <a:spcPts val="0"/>
              </a:spcBef>
            </a:pPr>
            <a:r>
              <a:rPr lang="en-US"/>
              <a:t> </a:t>
            </a:r>
            <a:r>
              <a:rPr lang="en-US" sz="2400"/>
              <a:t>PIT uses three techniques to obtain its results: </a:t>
            </a:r>
          </a:p>
          <a:p>
            <a:pPr indent="-381000" lvl="0" marL="914400" rtl="0">
              <a:spcBef>
                <a:spcPts val="0"/>
              </a:spcBef>
              <a:buSzPct val="100000"/>
              <a:buAutoNum type="arabicPeriod"/>
            </a:pPr>
            <a:r>
              <a:rPr lang="en-US" sz="2400"/>
              <a:t>working on bytecode instead of source code</a:t>
            </a:r>
          </a:p>
          <a:p>
            <a:pPr indent="-381000" lvl="0" marL="914400" rtl="0">
              <a:spcBef>
                <a:spcPts val="0"/>
              </a:spcBef>
              <a:buSzPct val="100000"/>
              <a:buAutoNum type="arabicPeriod"/>
            </a:pPr>
            <a:r>
              <a:rPr lang="en-US" sz="2400"/>
              <a:t>selecting the tests to run against the mutants </a:t>
            </a:r>
          </a:p>
          <a:p>
            <a:pPr indent="-381000" lvl="0" marL="914400" rtl="0">
              <a:spcBef>
                <a:spcPts val="0"/>
              </a:spcBef>
              <a:buSzPct val="100000"/>
              <a:buAutoNum type="arabicPeriod"/>
            </a:pPr>
            <a:r>
              <a:rPr lang="en-US" sz="2400"/>
              <a:t>minimizing the number of mutant executions</a:t>
            </a:r>
          </a:p>
          <a:p>
            <a:pPr indent="0" lvl="0" marL="0" rtl="0">
              <a:spcBef>
                <a:spcPts val="0"/>
              </a:spcBef>
              <a:buNone/>
            </a:pPr>
            <a:r>
              <a:t/>
            </a:r>
            <a:endParaRPr sz="2400"/>
          </a:p>
          <a:p>
            <a:pPr indent="-381000" lvl="0" marL="457200" rtl="0">
              <a:spcBef>
                <a:spcPts val="0"/>
              </a:spcBef>
              <a:buSzPct val="100000"/>
            </a:pPr>
            <a:r>
              <a:rPr lang="en-US" sz="2400"/>
              <a:t>Generate a clear report of the tests execution. This makes the navigation between source code and mutants easy by highlighting mutants that were not killed.</a:t>
            </a:r>
          </a:p>
          <a:p>
            <a:pPr indent="-381000" lvl="0" marL="457200" rtl="0">
              <a:spcBef>
                <a:spcPts val="0"/>
              </a:spcBef>
              <a:buSzPct val="100000"/>
            </a:pPr>
            <a:r>
              <a:rPr lang="en-US" sz="2400"/>
              <a:t>It’s having a good integration with build tools and integrated development environments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838200" y="365125"/>
            <a:ext cx="10515600" cy="956700"/>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ct val="122222"/>
              <a:buFont typeface="Calibri"/>
              <a:buNone/>
            </a:pPr>
            <a:r>
              <a:rPr b="0" i="0" lang="en-US" sz="3600" u="none" cap="none" strike="noStrike">
                <a:solidFill>
                  <a:schemeClr val="dk1"/>
                </a:solidFill>
                <a:latin typeface="Calibri"/>
                <a:ea typeface="Calibri"/>
                <a:cs typeface="Calibri"/>
                <a:sym typeface="Calibri"/>
              </a:rPr>
              <a:t>Proposed Additions to PIT </a:t>
            </a:r>
          </a:p>
        </p:txBody>
      </p:sp>
      <p:sp>
        <p:nvSpPr>
          <p:cNvPr id="97" name="Shape 97"/>
          <p:cNvSpPr txBox="1"/>
          <p:nvPr>
            <p:ph idx="1" type="body"/>
          </p:nvPr>
        </p:nvSpPr>
        <p:spPr>
          <a:xfrm>
            <a:off x="838200" y="1255050"/>
            <a:ext cx="10515600" cy="5602800"/>
          </a:xfrm>
          <a:prstGeom prst="rect">
            <a:avLst/>
          </a:prstGeom>
          <a:noFill/>
          <a:ln>
            <a:noFill/>
          </a:ln>
        </p:spPr>
        <p:txBody>
          <a:bodyPr anchorCtr="0" anchor="t" bIns="45700" lIns="91425" rIns="91425" wrap="square" tIns="45700">
            <a:noAutofit/>
          </a:bodyPr>
          <a:lstStyle/>
          <a:p>
            <a:pPr indent="-228600" lvl="0" marL="228600" marR="0" rtl="0" algn="l">
              <a:lnSpc>
                <a:spcPct val="70000"/>
              </a:lnSpc>
              <a:spcBef>
                <a:spcPts val="0"/>
              </a:spcBef>
              <a:spcAft>
                <a:spcPts val="0"/>
              </a:spcAft>
              <a:buClr>
                <a:schemeClr val="dk1"/>
              </a:buClr>
              <a:buSzPct val="98000"/>
              <a:buFont typeface="Arial"/>
              <a:buChar char="•"/>
            </a:pPr>
            <a:r>
              <a:rPr b="1" i="1" lang="en-US" sz="1960" u="sng" cap="none" strike="noStrike">
                <a:solidFill>
                  <a:schemeClr val="dk1"/>
                </a:solidFill>
              </a:rPr>
              <a:t>ABS</a:t>
            </a:r>
          </a:p>
          <a:p>
            <a:pPr indent="-228600" lvl="1" marL="685800" marR="0" rtl="0" algn="l">
              <a:lnSpc>
                <a:spcPct val="70000"/>
              </a:lnSpc>
              <a:spcBef>
                <a:spcPts val="500"/>
              </a:spcBef>
              <a:spcAft>
                <a:spcPts val="0"/>
              </a:spcAft>
              <a:buClr>
                <a:schemeClr val="dk1"/>
              </a:buClr>
              <a:buSzPct val="98764"/>
              <a:buFont typeface="Arial"/>
              <a:buChar char="•"/>
            </a:pPr>
            <a:r>
              <a:rPr b="0" i="0" lang="en-US" sz="1679" u="none" cap="none" strike="noStrike">
                <a:solidFill>
                  <a:schemeClr val="dk1"/>
                </a:solidFill>
                <a:latin typeface="Calibri"/>
                <a:ea typeface="Calibri"/>
                <a:cs typeface="Calibri"/>
                <a:sym typeface="Calibri"/>
              </a:rPr>
              <a:t>Replaces a variable by its negation, e.g., a becomes –a</a:t>
            </a:r>
          </a:p>
          <a:p>
            <a:pPr indent="-228600" lvl="0" marL="228600" marR="0" rtl="0" algn="l">
              <a:lnSpc>
                <a:spcPct val="70000"/>
              </a:lnSpc>
              <a:spcBef>
                <a:spcPts val="1000"/>
              </a:spcBef>
              <a:spcAft>
                <a:spcPts val="0"/>
              </a:spcAft>
              <a:buClr>
                <a:schemeClr val="dk1"/>
              </a:buClr>
              <a:buSzPct val="98000"/>
              <a:buFont typeface="Arial"/>
              <a:buChar char="•"/>
            </a:pPr>
            <a:r>
              <a:rPr b="1" i="1" lang="en-US" sz="1960" u="sng" cap="none" strike="noStrike">
                <a:solidFill>
                  <a:schemeClr val="dk1"/>
                </a:solidFill>
              </a:rPr>
              <a:t>OBBN </a:t>
            </a:r>
          </a:p>
          <a:p>
            <a:pPr indent="-228600" lvl="1" marL="685800" marR="0" rtl="0" algn="l">
              <a:lnSpc>
                <a:spcPct val="70000"/>
              </a:lnSpc>
              <a:spcBef>
                <a:spcPts val="500"/>
              </a:spcBef>
              <a:spcAft>
                <a:spcPts val="0"/>
              </a:spcAft>
              <a:buClr>
                <a:schemeClr val="dk1"/>
              </a:buClr>
              <a:buSzPct val="98764"/>
              <a:buFont typeface="Arial"/>
              <a:buChar char="•"/>
            </a:pPr>
            <a:r>
              <a:rPr b="0" i="0" lang="en-US" sz="1679" u="none" cap="none" strike="noStrike">
                <a:solidFill>
                  <a:schemeClr val="dk1"/>
                </a:solidFill>
                <a:latin typeface="Calibri"/>
                <a:ea typeface="Calibri"/>
                <a:cs typeface="Calibri"/>
                <a:sym typeface="Calibri"/>
              </a:rPr>
              <a:t>Replaces the operators &amp; by | and vice versa, e.g., a&amp;b becomes a|b</a:t>
            </a:r>
          </a:p>
          <a:p>
            <a:pPr indent="-228600" lvl="0" marL="228600" marR="0" rtl="0" algn="l">
              <a:lnSpc>
                <a:spcPct val="70000"/>
              </a:lnSpc>
              <a:spcBef>
                <a:spcPts val="1000"/>
              </a:spcBef>
              <a:spcAft>
                <a:spcPts val="0"/>
              </a:spcAft>
              <a:buClr>
                <a:schemeClr val="dk1"/>
              </a:buClr>
              <a:buSzPct val="98000"/>
              <a:buFont typeface="Arial"/>
              <a:buChar char="•"/>
            </a:pPr>
            <a:r>
              <a:rPr b="1" i="1" lang="en-US" sz="1960" u="sng" cap="none" strike="noStrike">
                <a:solidFill>
                  <a:schemeClr val="dk1"/>
                </a:solidFill>
              </a:rPr>
              <a:t>AOD </a:t>
            </a:r>
          </a:p>
          <a:p>
            <a:pPr indent="-228600" lvl="1" marL="685800" marR="0" rtl="0" algn="l">
              <a:lnSpc>
                <a:spcPct val="70000"/>
              </a:lnSpc>
              <a:spcBef>
                <a:spcPts val="500"/>
              </a:spcBef>
              <a:spcAft>
                <a:spcPts val="0"/>
              </a:spcAft>
              <a:buClr>
                <a:schemeClr val="dk1"/>
              </a:buClr>
              <a:buSzPct val="98764"/>
              <a:buFont typeface="Arial"/>
              <a:buChar char="•"/>
            </a:pPr>
            <a:r>
              <a:rPr b="0" i="0" lang="en-US" sz="1679" u="none" cap="none" strike="noStrike">
                <a:solidFill>
                  <a:schemeClr val="dk1"/>
                </a:solidFill>
                <a:latin typeface="Calibri"/>
                <a:ea typeface="Calibri"/>
                <a:cs typeface="Calibri"/>
                <a:sym typeface="Calibri"/>
              </a:rPr>
              <a:t>Replaces an arithmetic expression by one of the operand, e.g., a + b becomes a</a:t>
            </a:r>
          </a:p>
          <a:p>
            <a:pPr indent="-228600" lvl="0" marL="228600" marR="0" rtl="0" algn="l">
              <a:lnSpc>
                <a:spcPct val="70000"/>
              </a:lnSpc>
              <a:spcBef>
                <a:spcPts val="1000"/>
              </a:spcBef>
              <a:spcAft>
                <a:spcPts val="0"/>
              </a:spcAft>
              <a:buClr>
                <a:schemeClr val="dk1"/>
              </a:buClr>
              <a:buSzPct val="98000"/>
              <a:buFont typeface="Arial"/>
              <a:buChar char="•"/>
            </a:pPr>
            <a:r>
              <a:rPr b="1" i="1" lang="en-US" sz="1960" u="sng" cap="none" strike="noStrike">
                <a:solidFill>
                  <a:schemeClr val="dk1"/>
                </a:solidFill>
              </a:rPr>
              <a:t>ROR</a:t>
            </a:r>
          </a:p>
          <a:p>
            <a:pPr indent="-228600" lvl="1" marL="685800" marR="0" rtl="0" algn="l">
              <a:lnSpc>
                <a:spcPct val="70000"/>
              </a:lnSpc>
              <a:spcBef>
                <a:spcPts val="500"/>
              </a:spcBef>
              <a:spcAft>
                <a:spcPts val="0"/>
              </a:spcAft>
              <a:buClr>
                <a:schemeClr val="dk1"/>
              </a:buClr>
              <a:buSzPct val="98764"/>
              <a:buFont typeface="Arial"/>
              <a:buChar char="•"/>
            </a:pPr>
            <a:r>
              <a:rPr b="0" i="0" lang="en-US" sz="1679" u="none" cap="none" strike="noStrike">
                <a:solidFill>
                  <a:schemeClr val="dk1"/>
                </a:solidFill>
                <a:latin typeface="Calibri"/>
                <a:ea typeface="Calibri"/>
                <a:cs typeface="Calibri"/>
                <a:sym typeface="Calibri"/>
              </a:rPr>
              <a:t>Replaces the relational operators with another one. It applies every replacement, e.g., &lt; becomes ≥, or &gt; becomes ≤</a:t>
            </a:r>
          </a:p>
          <a:p>
            <a:pPr indent="-228600" lvl="0" marL="228600" marR="0" rtl="0" algn="l">
              <a:lnSpc>
                <a:spcPct val="70000"/>
              </a:lnSpc>
              <a:spcBef>
                <a:spcPts val="1000"/>
              </a:spcBef>
              <a:spcAft>
                <a:spcPts val="0"/>
              </a:spcAft>
              <a:buClr>
                <a:schemeClr val="dk1"/>
              </a:buClr>
              <a:buSzPct val="98000"/>
              <a:buFont typeface="Arial"/>
              <a:buChar char="•"/>
            </a:pPr>
            <a:r>
              <a:rPr b="1" i="1" lang="en-US" sz="1960" u="sng" cap="none" strike="noStrike">
                <a:solidFill>
                  <a:schemeClr val="dk1"/>
                </a:solidFill>
              </a:rPr>
              <a:t>AOR</a:t>
            </a:r>
          </a:p>
          <a:p>
            <a:pPr indent="-228600" lvl="1" marL="685800" marR="0" rtl="0" algn="l">
              <a:lnSpc>
                <a:spcPct val="70000"/>
              </a:lnSpc>
              <a:spcBef>
                <a:spcPts val="500"/>
              </a:spcBef>
              <a:spcAft>
                <a:spcPts val="0"/>
              </a:spcAft>
              <a:buClr>
                <a:schemeClr val="dk1"/>
              </a:buClr>
              <a:buSzPct val="98764"/>
              <a:buFont typeface="Arial"/>
              <a:buChar char="•"/>
            </a:pPr>
            <a:r>
              <a:rPr b="0" i="0" lang="en-US" sz="1679" u="none" cap="none" strike="noStrike">
                <a:solidFill>
                  <a:schemeClr val="dk1"/>
                </a:solidFill>
                <a:latin typeface="Calibri"/>
                <a:ea typeface="Calibri"/>
                <a:cs typeface="Calibri"/>
                <a:sym typeface="Calibri"/>
              </a:rPr>
              <a:t>Replaces an arithmetic expression by another one. a + b becomes a ∗ b</a:t>
            </a:r>
          </a:p>
          <a:p>
            <a:pPr indent="-228600" lvl="0" marL="228600" marR="0" rtl="0" algn="l">
              <a:lnSpc>
                <a:spcPct val="70000"/>
              </a:lnSpc>
              <a:spcBef>
                <a:spcPts val="1000"/>
              </a:spcBef>
              <a:spcAft>
                <a:spcPts val="0"/>
              </a:spcAft>
              <a:buClr>
                <a:schemeClr val="dk1"/>
              </a:buClr>
              <a:buSzPct val="98000"/>
              <a:buFont typeface="Arial"/>
              <a:buChar char="•"/>
            </a:pPr>
            <a:r>
              <a:rPr b="1" i="1" lang="en-US" sz="1960" u="sng" cap="none" strike="noStrike">
                <a:solidFill>
                  <a:schemeClr val="dk1"/>
                </a:solidFill>
              </a:rPr>
              <a:t>UOI</a:t>
            </a:r>
          </a:p>
          <a:p>
            <a:pPr indent="-228600" lvl="1" marL="685800" marR="0" rtl="0" algn="l">
              <a:lnSpc>
                <a:spcPct val="70000"/>
              </a:lnSpc>
              <a:spcBef>
                <a:spcPts val="500"/>
              </a:spcBef>
              <a:spcAft>
                <a:spcPts val="0"/>
              </a:spcAft>
              <a:buClr>
                <a:schemeClr val="dk1"/>
              </a:buClr>
              <a:buSzPct val="98764"/>
              <a:buFont typeface="Arial"/>
              <a:buChar char="•"/>
            </a:pPr>
            <a:r>
              <a:rPr b="0" i="0" lang="en-US" sz="1679" u="none" cap="none" strike="noStrike">
                <a:solidFill>
                  <a:schemeClr val="dk1"/>
                </a:solidFill>
                <a:latin typeface="Calibri"/>
                <a:ea typeface="Calibri"/>
                <a:cs typeface="Calibri"/>
                <a:sym typeface="Calibri"/>
              </a:rPr>
              <a:t>Replaces a variable with a unary operator or removes an instance of an unary operator. a becomes a++</a:t>
            </a:r>
          </a:p>
          <a:p>
            <a:pPr indent="-228600" lvl="0" marL="228600" marR="0" rtl="0" algn="l">
              <a:lnSpc>
                <a:spcPct val="70000"/>
              </a:lnSpc>
              <a:spcBef>
                <a:spcPts val="1000"/>
              </a:spcBef>
              <a:spcAft>
                <a:spcPts val="0"/>
              </a:spcAft>
              <a:buClr>
                <a:schemeClr val="dk1"/>
              </a:buClr>
              <a:buSzPct val="98000"/>
              <a:buFont typeface="Arial"/>
              <a:buChar char="•"/>
            </a:pPr>
            <a:r>
              <a:rPr b="1" i="1" lang="en-US" sz="1960" u="sng" cap="none" strike="noStrike">
                <a:solidFill>
                  <a:schemeClr val="dk1"/>
                </a:solidFill>
              </a:rPr>
              <a:t>CRCR</a:t>
            </a:r>
          </a:p>
          <a:p>
            <a:pPr indent="-228600" lvl="1" marL="685800" marR="0" rtl="0" algn="l">
              <a:lnSpc>
                <a:spcPct val="70000"/>
              </a:lnSpc>
              <a:spcBef>
                <a:spcPts val="500"/>
              </a:spcBef>
              <a:spcAft>
                <a:spcPts val="0"/>
              </a:spcAft>
              <a:buClr>
                <a:schemeClr val="dk1"/>
              </a:buClr>
              <a:buSzPct val="98764"/>
              <a:buFont typeface="Arial"/>
              <a:buChar char="•"/>
            </a:pPr>
            <a:r>
              <a:rPr b="0" i="0" lang="en-US" sz="1679" u="none" cap="none" strike="noStrike">
                <a:solidFill>
                  <a:schemeClr val="dk1"/>
                </a:solidFill>
                <a:latin typeface="Calibri"/>
                <a:ea typeface="Calibri"/>
                <a:cs typeface="Calibri"/>
                <a:sym typeface="Calibri"/>
              </a:rPr>
              <a:t>Replaces a constant a with its negation, or with 1, 0, a + 1, a – 1 e.g., a becomes −a, and a becomes a − 1.</a:t>
            </a:r>
          </a:p>
          <a:p>
            <a:pPr indent="-228600" lvl="0" marL="228600" marR="0" rtl="0" algn="l">
              <a:lnSpc>
                <a:spcPct val="70000"/>
              </a:lnSpc>
              <a:spcBef>
                <a:spcPts val="1000"/>
              </a:spcBef>
              <a:buClr>
                <a:schemeClr val="dk1"/>
              </a:buClr>
              <a:buSzPct val="98000"/>
              <a:buFont typeface="Arial"/>
              <a:buNone/>
            </a:pPr>
            <a:r>
              <a:t/>
            </a:r>
            <a:endParaRPr b="0" i="0" sz="196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Experimental Evaluation </a:t>
            </a:r>
          </a:p>
        </p:txBody>
      </p:sp>
      <p:sp>
        <p:nvSpPr>
          <p:cNvPr id="103" name="Shape 103"/>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228600" lvl="0" marL="228600" marR="0" rtl="0" algn="l">
              <a:lnSpc>
                <a:spcPct val="90000"/>
              </a:lnSpc>
              <a:spcBef>
                <a:spcPts val="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Evaluated on five real world projects chosen from GitHub. </a:t>
            </a:r>
          </a:p>
          <a:p>
            <a:pPr indent="-228600" lvl="1" marL="685800" marR="0" rtl="0" algn="l">
              <a:lnSpc>
                <a:spcPct val="90000"/>
              </a:lnSpc>
              <a:spcBef>
                <a:spcPts val="50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Each project will contain a minimum of 1,000 lines of code, and will be evaluated after running at least 50 tests per project</a:t>
            </a:r>
          </a:p>
          <a:p>
            <a:pPr indent="-228600" lvl="0" marL="228600" marR="0" rtl="0" algn="l">
              <a:lnSpc>
                <a:spcPct val="90000"/>
              </a:lnSpc>
              <a:spcBef>
                <a:spcPts val="10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Overall quality of the test suites will be measured using the mutation adequacy score given in equation  </a:t>
            </a:r>
          </a:p>
          <a:p>
            <a:pPr indent="-228600" lvl="0" marL="228600" marR="0" rtl="0" algn="l">
              <a:lnSpc>
                <a:spcPct val="90000"/>
              </a:lnSpc>
              <a:spcBef>
                <a:spcPts val="10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dk1"/>
              </a:buClr>
              <a:buSzPct val="100000"/>
              <a:buFont typeface="Arial"/>
              <a:buNone/>
            </a:pPr>
            <a:r>
              <a:t/>
            </a:r>
            <a:endParaRPr b="0" i="0" sz="240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dk1"/>
              </a:buClr>
              <a:buSzPct val="100000"/>
              <a:buFont typeface="Arial"/>
              <a:buNone/>
            </a:pPr>
            <a:r>
              <a:t/>
            </a:r>
            <a:endParaRPr b="0" i="0" sz="240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Where  Kn </a:t>
            </a:r>
            <a:r>
              <a:rPr lang="en-US"/>
              <a:t>=</a:t>
            </a:r>
            <a:r>
              <a:rPr b="0" i="0" lang="en-US" sz="2400" u="none" cap="none" strike="noStrike">
                <a:solidFill>
                  <a:schemeClr val="dk1"/>
                </a:solidFill>
                <a:latin typeface="Calibri"/>
                <a:ea typeface="Calibri"/>
                <a:cs typeface="Calibri"/>
                <a:sym typeface="Calibri"/>
              </a:rPr>
              <a:t> the number of Killed mutants, M = total number of Mutants, En = number of equivalent mutants </a:t>
            </a:r>
          </a:p>
        </p:txBody>
      </p:sp>
      <p:pic>
        <p:nvPicPr>
          <p:cNvPr id="104" name="Shape 104"/>
          <p:cNvPicPr preferRelativeResize="0"/>
          <p:nvPr/>
        </p:nvPicPr>
        <p:blipFill rotWithShape="1">
          <a:blip r:embed="rId3">
            <a:alphaModFix/>
          </a:blip>
          <a:srcRect b="0" l="0" r="0" t="0"/>
          <a:stretch/>
        </p:blipFill>
        <p:spPr>
          <a:xfrm>
            <a:off x="2198900" y="4275125"/>
            <a:ext cx="5874875" cy="1147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l">
              <a:lnSpc>
                <a:spcPct val="90000"/>
              </a:lnSpc>
              <a:spcBef>
                <a:spcPts val="0"/>
              </a:spcBef>
              <a:buClr>
                <a:schemeClr val="dk1"/>
              </a:buClr>
              <a:buSzPct val="100000"/>
              <a:buFont typeface="Calibri"/>
              <a:buNone/>
            </a:pPr>
            <a:r>
              <a:t/>
            </a:r>
            <a:endParaRPr/>
          </a:p>
          <a:p>
            <a:pPr indent="-279400" lvl="0" marL="0" marR="0" rtl="0" algn="l">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Progress </a:t>
            </a:r>
          </a:p>
        </p:txBody>
      </p:sp>
      <p:sp>
        <p:nvSpPr>
          <p:cNvPr id="110" name="Shape 110"/>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0" lvl="0" marL="0" marR="0" rtl="0" algn="l">
              <a:lnSpc>
                <a:spcPct val="90000"/>
              </a:lnSpc>
              <a:spcBef>
                <a:spcPts val="0"/>
              </a:spcBef>
              <a:spcAft>
                <a:spcPts val="0"/>
              </a:spcAft>
              <a:buNone/>
            </a:pPr>
            <a:r>
              <a:t/>
            </a:r>
            <a:endParaRPr b="1"/>
          </a:p>
          <a:p>
            <a:pPr indent="-228600" lvl="0" marL="228600" marR="0" rtl="0" algn="l">
              <a:lnSpc>
                <a:spcPct val="90000"/>
              </a:lnSpc>
              <a:spcBef>
                <a:spcPts val="0"/>
              </a:spcBef>
              <a:spcAft>
                <a:spcPts val="0"/>
              </a:spcAft>
              <a:buClr>
                <a:schemeClr val="dk1"/>
              </a:buClr>
              <a:buSzPct val="100000"/>
              <a:buFont typeface="Arial"/>
              <a:buChar char="•"/>
            </a:pPr>
            <a:r>
              <a:rPr b="1" i="0" lang="en-US" sz="2800" u="none" cap="none" strike="noStrike">
                <a:solidFill>
                  <a:schemeClr val="dk1"/>
                </a:solidFill>
                <a:latin typeface="Calibri"/>
                <a:ea typeface="Calibri"/>
                <a:cs typeface="Calibri"/>
                <a:sym typeface="Calibri"/>
              </a:rPr>
              <a:t>REPOSITORY</a:t>
            </a:r>
          </a:p>
          <a:p>
            <a:pPr indent="-228600" lvl="1" marL="685800" marR="0" rtl="0" algn="l">
              <a:lnSpc>
                <a:spcPct val="90000"/>
              </a:lnSpc>
              <a:spcBef>
                <a:spcPts val="500"/>
              </a:spcBef>
              <a:spcAft>
                <a:spcPts val="0"/>
              </a:spcAft>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The repository we chose to use was git</a:t>
            </a:r>
          </a:p>
          <a:p>
            <a:pPr indent="-228600" lvl="1" marL="685800" marR="0" rtl="0" algn="l">
              <a:lnSpc>
                <a:spcPct val="90000"/>
              </a:lnSpc>
              <a:spcBef>
                <a:spcPts val="500"/>
              </a:spcBef>
              <a:buClr>
                <a:schemeClr val="dk1"/>
              </a:buClr>
              <a:buSzPct val="100000"/>
              <a:buFont typeface="Arial"/>
              <a:buChar char="•"/>
            </a:pPr>
            <a:r>
              <a:rPr b="0" i="0" lang="en-US" sz="2400" u="none" cap="none" strike="noStrike">
                <a:solidFill>
                  <a:schemeClr val="dk1"/>
                </a:solidFill>
                <a:latin typeface="Calibri"/>
                <a:ea typeface="Calibri"/>
                <a:cs typeface="Calibri"/>
                <a:sym typeface="Calibri"/>
              </a:rPr>
              <a:t>Remote repository hosted by GitHub</a:t>
            </a:r>
          </a:p>
          <a:p>
            <a:pPr indent="-228600" lvl="1" marL="685800" marR="0" rtl="0" algn="l">
              <a:lnSpc>
                <a:spcPct val="90000"/>
              </a:lnSpc>
              <a:spcBef>
                <a:spcPts val="500"/>
              </a:spcBef>
              <a:buClr>
                <a:schemeClr val="dk1"/>
              </a:buClr>
              <a:buSzPct val="100000"/>
              <a:buFont typeface="Arial"/>
              <a:buChar char="•"/>
            </a:pPr>
            <a:r>
              <a:rPr lang="en-US"/>
              <a:t>Assets included in the repository are source code for the augmented PIT utility, and any documentation created for the purpose of completing this project</a:t>
            </a:r>
          </a:p>
          <a:p>
            <a:pPr indent="-228600" lvl="1" marL="685800" marR="0" rtl="0" algn="l">
              <a:lnSpc>
                <a:spcPct val="90000"/>
              </a:lnSpc>
              <a:spcBef>
                <a:spcPts val="500"/>
              </a:spcBef>
              <a:buClr>
                <a:schemeClr val="dk1"/>
              </a:buClr>
              <a:buSzPct val="100000"/>
              <a:buFont typeface="Arial"/>
              <a:buChar char="•"/>
            </a:pPr>
            <a:r>
              <a:rPr lang="en-US"/>
              <a:t>The repository can be accessed at </a:t>
            </a:r>
            <a:r>
              <a:rPr lang="en-US" u="sng">
                <a:solidFill>
                  <a:schemeClr val="hlink"/>
                </a:solidFill>
                <a:hlinkClick r:id="rId3"/>
              </a:rPr>
              <a:t>https://github.com/matthewbachelder/cs6367.git</a:t>
            </a:r>
          </a:p>
          <a:p>
            <a:pPr indent="0" lvl="0" marL="457200" marR="0" rtl="0" algn="l">
              <a:lnSpc>
                <a:spcPct val="90000"/>
              </a:lnSpc>
              <a:spcBef>
                <a:spcPts val="50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838200" y="365125"/>
            <a:ext cx="10515600" cy="1325700"/>
          </a:xfrm>
          <a:prstGeom prst="rect">
            <a:avLst/>
          </a:prstGeom>
        </p:spPr>
        <p:txBody>
          <a:bodyPr anchorCtr="0" anchor="ctr" bIns="91425" lIns="91425" rIns="91425" wrap="square" tIns="91425">
            <a:noAutofit/>
          </a:bodyPr>
          <a:lstStyle/>
          <a:p>
            <a:pPr lvl="0">
              <a:spcBef>
                <a:spcPts val="0"/>
              </a:spcBef>
              <a:buNone/>
            </a:pPr>
            <a:r>
              <a:t/>
            </a:r>
            <a:endParaRPr/>
          </a:p>
          <a:p>
            <a:pPr lvl="0">
              <a:spcBef>
                <a:spcPts val="0"/>
              </a:spcBef>
              <a:buNone/>
            </a:pPr>
            <a:r>
              <a:rPr lang="en-US"/>
              <a:t>Progress</a:t>
            </a:r>
          </a:p>
        </p:txBody>
      </p:sp>
      <p:sp>
        <p:nvSpPr>
          <p:cNvPr id="116" name="Shape 116"/>
          <p:cNvSpPr txBox="1"/>
          <p:nvPr>
            <p:ph idx="1" type="body"/>
          </p:nvPr>
        </p:nvSpPr>
        <p:spPr>
          <a:xfrm>
            <a:off x="838200" y="1825625"/>
            <a:ext cx="10515600" cy="4351200"/>
          </a:xfrm>
          <a:prstGeom prst="rect">
            <a:avLst/>
          </a:prstGeom>
        </p:spPr>
        <p:txBody>
          <a:bodyPr anchorCtr="0" anchor="t" bIns="91425" lIns="91425" rIns="91425" wrap="square" tIns="91425">
            <a:noAutofit/>
          </a:bodyPr>
          <a:lstStyle/>
          <a:p>
            <a:pPr indent="-419100" lvl="0" marL="457200" rtl="0">
              <a:spcBef>
                <a:spcPts val="0"/>
              </a:spcBef>
              <a:spcAft>
                <a:spcPts val="1000"/>
              </a:spcAft>
              <a:buSzPct val="100000"/>
            </a:pPr>
            <a:r>
              <a:rPr b="1" lang="en-US" sz="3000"/>
              <a:t>PLANNING	</a:t>
            </a:r>
          </a:p>
          <a:p>
            <a:pPr indent="-419100" lvl="1" marL="914400" rtl="0">
              <a:spcBef>
                <a:spcPts val="0"/>
              </a:spcBef>
              <a:spcAft>
                <a:spcPts val="1000"/>
              </a:spcAft>
              <a:buSzPct val="100000"/>
            </a:pPr>
            <a:r>
              <a:rPr lang="en-US" sz="3000"/>
              <a:t>This subsection will only include the steps planned and executed up till now: </a:t>
            </a:r>
          </a:p>
          <a:p>
            <a:pPr indent="-419100" lvl="0" marL="1371600" rtl="0">
              <a:spcBef>
                <a:spcPts val="0"/>
              </a:spcBef>
              <a:buSzPct val="100000"/>
              <a:buFont typeface="Calibri"/>
              <a:buAutoNum type="arabicPeriod"/>
            </a:pPr>
            <a:r>
              <a:rPr lang="en-US" sz="3000"/>
              <a:t>Explore pitest.org and become familiar with the PIT tool documentation and any resources available.</a:t>
            </a:r>
          </a:p>
          <a:p>
            <a:pPr indent="-419100" lvl="0" marL="1371600" rtl="0">
              <a:spcBef>
                <a:spcPts val="0"/>
              </a:spcBef>
              <a:buSzPct val="100000"/>
              <a:buFont typeface="Calibri"/>
              <a:buAutoNum type="arabicPeriod"/>
            </a:pPr>
            <a:r>
              <a:rPr lang="en-US" sz="3000"/>
              <a:t>Download PIT and all dependencies</a:t>
            </a:r>
          </a:p>
          <a:p>
            <a:pPr indent="-419100" lvl="0" marL="1371600" rtl="0">
              <a:spcBef>
                <a:spcPts val="0"/>
              </a:spcBef>
              <a:buSzPct val="100000"/>
              <a:buFont typeface="Calibri"/>
              <a:buAutoNum type="arabicPeriod"/>
            </a:pPr>
            <a:r>
              <a:rPr lang="en-US" sz="3000"/>
              <a:t>Ensure we are able to build a modified version of PIT</a:t>
            </a:r>
          </a:p>
          <a:p>
            <a:pPr indent="0" lvl="0" marL="0" rtl="0">
              <a:spcBef>
                <a:spcPts val="0"/>
              </a:spcBef>
              <a:buNone/>
            </a:pPr>
            <a:r>
              <a:t/>
            </a:r>
            <a:endParaRPr sz="3000"/>
          </a:p>
          <a:p>
            <a:pPr indent="0" lvl="0" mar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838200" y="365125"/>
            <a:ext cx="10515600" cy="1325700"/>
          </a:xfrm>
          <a:prstGeom prst="rect">
            <a:avLst/>
          </a:prstGeom>
        </p:spPr>
        <p:txBody>
          <a:bodyPr anchorCtr="0" anchor="ctr" bIns="91425" lIns="91425" rIns="91425" wrap="square" tIns="91425">
            <a:noAutofit/>
          </a:bodyPr>
          <a:lstStyle/>
          <a:p>
            <a:pPr lvl="0">
              <a:spcBef>
                <a:spcPts val="0"/>
              </a:spcBef>
              <a:buNone/>
            </a:pPr>
            <a:r>
              <a:t/>
            </a:r>
            <a:endParaRPr b="1" sz="3000"/>
          </a:p>
          <a:p>
            <a:pPr lvl="0">
              <a:spcBef>
                <a:spcPts val="0"/>
              </a:spcBef>
              <a:buNone/>
            </a:pPr>
            <a:r>
              <a:t/>
            </a:r>
            <a:endParaRPr b="1" sz="3000"/>
          </a:p>
          <a:p>
            <a:pPr lvl="0">
              <a:spcBef>
                <a:spcPts val="0"/>
              </a:spcBef>
              <a:buClr>
                <a:schemeClr val="dk1"/>
              </a:buClr>
              <a:buSzPct val="36666"/>
              <a:buFont typeface="Arial"/>
              <a:buNone/>
            </a:pPr>
            <a:r>
              <a:rPr b="1" lang="en-US" sz="3000"/>
              <a:t>EXPLORE PITEST.ORG AND BECOME FAMILIAR WITH THE PIT TOOL DOCUMENTATION AND ANY RESOURCES AVAILABLE</a:t>
            </a:r>
          </a:p>
          <a:p>
            <a:pPr lvl="0">
              <a:spcBef>
                <a:spcPts val="0"/>
              </a:spcBef>
              <a:buNone/>
            </a:pPr>
            <a:r>
              <a:t/>
            </a:r>
            <a:endParaRPr/>
          </a:p>
        </p:txBody>
      </p:sp>
      <p:sp>
        <p:nvSpPr>
          <p:cNvPr id="122" name="Shape 122"/>
          <p:cNvSpPr txBox="1"/>
          <p:nvPr>
            <p:ph idx="1" type="body"/>
          </p:nvPr>
        </p:nvSpPr>
        <p:spPr>
          <a:xfrm>
            <a:off x="838200" y="1825625"/>
            <a:ext cx="10515600" cy="4674600"/>
          </a:xfrm>
          <a:prstGeom prst="rect">
            <a:avLst/>
          </a:prstGeom>
        </p:spPr>
        <p:txBody>
          <a:bodyPr anchorCtr="0" anchor="t" bIns="91425" lIns="91425" rIns="91425" wrap="square" tIns="91425">
            <a:noAutofit/>
          </a:bodyPr>
          <a:lstStyle/>
          <a:p>
            <a:pPr indent="-381000" lvl="0" marL="457200" rtl="0">
              <a:spcBef>
                <a:spcPts val="0"/>
              </a:spcBef>
              <a:spcAft>
                <a:spcPts val="1000"/>
              </a:spcAft>
              <a:buSzPct val="100000"/>
            </a:pPr>
            <a:r>
              <a:rPr lang="en-US" sz="2400"/>
              <a:t>Purpose is to get familiar with what resources would be available to us for the duration of the project and where those resources were located</a:t>
            </a:r>
          </a:p>
          <a:p>
            <a:pPr indent="-381000" lvl="0" marL="457200" rtl="0">
              <a:spcBef>
                <a:spcPts val="0"/>
              </a:spcBef>
              <a:spcAft>
                <a:spcPts val="1000"/>
              </a:spcAft>
              <a:buSzPct val="100000"/>
            </a:pPr>
            <a:r>
              <a:rPr lang="en-US" sz="2400"/>
              <a:t>A brief overview of the section we noted as potentially useful follows:</a:t>
            </a:r>
          </a:p>
          <a:p>
            <a:pPr indent="-381000" lvl="0" marL="914400" rtl="0">
              <a:spcBef>
                <a:spcPts val="0"/>
              </a:spcBef>
              <a:buSzPct val="100000"/>
              <a:buFont typeface="Calibri"/>
              <a:buAutoNum type="arabicPeriod"/>
            </a:pPr>
            <a:r>
              <a:rPr lang="en-US" sz="2400"/>
              <a:t>Quickstart</a:t>
            </a:r>
          </a:p>
          <a:p>
            <a:pPr indent="-381000" lvl="0" marL="1371600" rtl="0">
              <a:spcBef>
                <a:spcPts val="0"/>
              </a:spcBef>
              <a:buSzPct val="100000"/>
            </a:pPr>
            <a:r>
              <a:rPr lang="en-US" sz="2400"/>
              <a:t>contains all of the information we will need to build and run the PIT utility on our local machines</a:t>
            </a:r>
          </a:p>
          <a:p>
            <a:pPr indent="-381000" lvl="0" marL="1371600" rtl="0">
              <a:spcBef>
                <a:spcPts val="0"/>
              </a:spcBef>
              <a:buSzPct val="100000"/>
            </a:pPr>
            <a:r>
              <a:rPr lang="en-US" sz="2400"/>
              <a:t>includes guides for Maven, Command Line, Ant, and Gradle</a:t>
            </a:r>
          </a:p>
          <a:p>
            <a:pPr indent="-381000" lvl="0" marL="1371600" rtl="0">
              <a:spcBef>
                <a:spcPts val="0"/>
              </a:spcBef>
              <a:buSzPct val="100000"/>
            </a:pPr>
            <a:r>
              <a:rPr lang="en-US" sz="2400"/>
              <a:t>Each quick start guide links to specific instructions for using  the listed frameworks</a:t>
            </a:r>
          </a:p>
          <a:p>
            <a:pPr indent="0" lvl="0" marL="0" rtl="0">
              <a:spcBef>
                <a:spcPts val="0"/>
              </a:spcBef>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nvSpPr>
        <p:spPr>
          <a:xfrm>
            <a:off x="941550" y="494800"/>
            <a:ext cx="10331400" cy="5865600"/>
          </a:xfrm>
          <a:prstGeom prst="rect">
            <a:avLst/>
          </a:prstGeom>
          <a:noFill/>
          <a:ln>
            <a:noFill/>
          </a:ln>
        </p:spPr>
        <p:txBody>
          <a:bodyPr anchorCtr="0" anchor="t" bIns="91425" lIns="91425" rIns="91425" wrap="square" tIns="91425">
            <a:noAutofit/>
          </a:bodyPr>
          <a:lstStyle/>
          <a:p>
            <a:pPr lvl="0" rtl="0">
              <a:spcBef>
                <a:spcPts val="0"/>
              </a:spcBef>
              <a:spcAft>
                <a:spcPts val="1000"/>
              </a:spcAft>
              <a:buNone/>
            </a:pPr>
            <a:r>
              <a:rPr lang="en-US" sz="3000">
                <a:latin typeface="Calibri"/>
                <a:ea typeface="Calibri"/>
                <a:cs typeface="Calibri"/>
                <a:sym typeface="Calibri"/>
              </a:rPr>
              <a:t>2.	Basic Concepts </a:t>
            </a:r>
          </a:p>
          <a:p>
            <a:pPr indent="-381000" lvl="0" marL="914400" rtl="0">
              <a:spcBef>
                <a:spcPts val="0"/>
              </a:spcBef>
              <a:spcAft>
                <a:spcPts val="1000"/>
              </a:spcAft>
              <a:buSzPct val="100000"/>
              <a:buFont typeface="Calibri"/>
              <a:buChar char="➢"/>
            </a:pPr>
            <a:r>
              <a:rPr lang="en-US" sz="2400">
                <a:solidFill>
                  <a:schemeClr val="dk1"/>
                </a:solidFill>
                <a:latin typeface="Calibri"/>
                <a:ea typeface="Calibri"/>
                <a:cs typeface="Calibri"/>
                <a:sym typeface="Calibri"/>
              </a:rPr>
              <a:t>An overview of the different mutation operators supplied by PIT and a description of what each one can achieve</a:t>
            </a:r>
          </a:p>
          <a:p>
            <a:pPr indent="-381000" lvl="0" marL="914400" rtl="0">
              <a:spcBef>
                <a:spcPts val="0"/>
              </a:spcBef>
              <a:spcAft>
                <a:spcPts val="1000"/>
              </a:spcAft>
              <a:buClr>
                <a:schemeClr val="dk1"/>
              </a:buClr>
              <a:buSzPct val="100000"/>
              <a:buFont typeface="Calibri"/>
              <a:buChar char="➢"/>
            </a:pPr>
            <a:r>
              <a:rPr lang="en-US" sz="2400">
                <a:solidFill>
                  <a:schemeClr val="dk1"/>
                </a:solidFill>
                <a:latin typeface="Calibri"/>
                <a:ea typeface="Calibri"/>
                <a:cs typeface="Calibri"/>
                <a:sym typeface="Calibri"/>
              </a:rPr>
              <a:t>includes information on what to expect when evaluating the results of tests using PIT and how to handle common errors, memory and runtime, that may occur</a:t>
            </a:r>
          </a:p>
          <a:p>
            <a:pPr indent="-381000" lvl="0" marL="914400" rtl="0">
              <a:spcBef>
                <a:spcPts val="0"/>
              </a:spcBef>
              <a:spcAft>
                <a:spcPts val="1000"/>
              </a:spcAft>
              <a:buClr>
                <a:schemeClr val="dk1"/>
              </a:buClr>
              <a:buSzPct val="100000"/>
              <a:buFont typeface="Calibri"/>
              <a:buChar char="➢"/>
            </a:pPr>
            <a:r>
              <a:rPr lang="en-US" sz="2400">
                <a:solidFill>
                  <a:schemeClr val="dk1"/>
                </a:solidFill>
                <a:latin typeface="Calibri"/>
                <a:ea typeface="Calibri"/>
                <a:cs typeface="Calibri"/>
                <a:sym typeface="Calibri"/>
              </a:rPr>
              <a:t>concludes with a description of an experimental feature called ‘Incremental Analysis’ which may be useful for our project depending on the test project size</a:t>
            </a:r>
          </a:p>
          <a:p>
            <a:pPr lvl="0" rtl="0">
              <a:spcBef>
                <a:spcPts val="0"/>
              </a:spcBef>
              <a:spcAft>
                <a:spcPts val="1000"/>
              </a:spcAft>
              <a:buNone/>
            </a:pPr>
            <a:r>
              <a:rPr lang="en-US" sz="3000">
                <a:solidFill>
                  <a:schemeClr val="dk1"/>
                </a:solidFill>
                <a:latin typeface="Calibri"/>
                <a:ea typeface="Calibri"/>
                <a:cs typeface="Calibri"/>
                <a:sym typeface="Calibri"/>
              </a:rPr>
              <a:t>3. 	Available Mutators</a:t>
            </a:r>
          </a:p>
          <a:p>
            <a:pPr indent="-381000" lvl="0" marL="914400">
              <a:spcBef>
                <a:spcPts val="0"/>
              </a:spcBef>
              <a:buClr>
                <a:schemeClr val="dk1"/>
              </a:buClr>
              <a:buSzPct val="100000"/>
              <a:buFont typeface="Calibri"/>
              <a:buChar char="➢"/>
            </a:pPr>
            <a:r>
              <a:rPr lang="en-US" sz="2400">
                <a:solidFill>
                  <a:schemeClr val="dk1"/>
                </a:solidFill>
                <a:latin typeface="Calibri"/>
                <a:ea typeface="Calibri"/>
                <a:cs typeface="Calibri"/>
                <a:sym typeface="Calibri"/>
              </a:rPr>
              <a:t>A more detailed section at pitest.org with every mutator implemented by PIT with a detailed description of each one and what is achieved by their use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838200" y="365125"/>
            <a:ext cx="10515600" cy="1325700"/>
          </a:xfrm>
          <a:prstGeom prst="rect">
            <a:avLst/>
          </a:prstGeom>
        </p:spPr>
        <p:txBody>
          <a:bodyPr anchorCtr="0" anchor="ctr" bIns="91425" lIns="91425" rIns="91425" wrap="square" tIns="91425">
            <a:noAutofit/>
          </a:bodyPr>
          <a:lstStyle/>
          <a:p>
            <a:pPr lvl="0">
              <a:spcBef>
                <a:spcPts val="0"/>
              </a:spcBef>
              <a:buNone/>
            </a:pPr>
            <a:r>
              <a:rPr b="1" lang="en-US" sz="3000"/>
              <a:t>DOWNLOAD PIT AND ALL DEPENDENCIES</a:t>
            </a:r>
          </a:p>
        </p:txBody>
      </p:sp>
      <p:sp>
        <p:nvSpPr>
          <p:cNvPr id="133" name="Shape 133"/>
          <p:cNvSpPr txBox="1"/>
          <p:nvPr>
            <p:ph idx="1" type="body"/>
          </p:nvPr>
        </p:nvSpPr>
        <p:spPr>
          <a:xfrm>
            <a:off x="838200" y="1825625"/>
            <a:ext cx="10515600" cy="4351200"/>
          </a:xfrm>
          <a:prstGeom prst="rect">
            <a:avLst/>
          </a:prstGeom>
        </p:spPr>
        <p:txBody>
          <a:bodyPr anchorCtr="0" anchor="t" bIns="91425" lIns="91425" rIns="91425" wrap="square" tIns="91425">
            <a:noAutofit/>
          </a:bodyPr>
          <a:lstStyle/>
          <a:p>
            <a:pPr indent="-381000" lvl="0" marL="457200" rtl="0">
              <a:spcBef>
                <a:spcPts val="0"/>
              </a:spcBef>
              <a:buSzPct val="100000"/>
              <a:buFont typeface="Calibri"/>
            </a:pPr>
            <a:r>
              <a:rPr lang="en-US" sz="2400"/>
              <a:t>First needed to locate a copy of the PIT source code</a:t>
            </a:r>
          </a:p>
          <a:p>
            <a:pPr indent="-381000" lvl="0" marL="457200" rtl="0">
              <a:spcBef>
                <a:spcPts val="0"/>
              </a:spcBef>
              <a:buSzPct val="100000"/>
              <a:buFont typeface="Calibri"/>
            </a:pPr>
            <a:r>
              <a:rPr lang="en-US" sz="2400"/>
              <a:t>Pitest.org contains a link to the git repository where PIT is hosted</a:t>
            </a:r>
          </a:p>
          <a:p>
            <a:pPr indent="-381000" lvl="0" marL="457200" rtl="0">
              <a:spcBef>
                <a:spcPts val="0"/>
              </a:spcBef>
              <a:buSzPct val="100000"/>
              <a:buFont typeface="Calibri"/>
            </a:pPr>
            <a:r>
              <a:rPr lang="en-US" sz="2400"/>
              <a:t>Using this we were able to clone a copy of the source code  from a repository owned by hcoles located here </a:t>
            </a:r>
            <a:r>
              <a:rPr lang="en-US" sz="2400">
                <a:hlinkClick r:id="rId3"/>
              </a:rPr>
              <a:t> </a:t>
            </a:r>
            <a:r>
              <a:rPr lang="en-US" sz="2400" u="sng">
                <a:solidFill>
                  <a:schemeClr val="hlink"/>
                </a:solidFill>
                <a:hlinkClick r:id="rId4"/>
              </a:rPr>
              <a:t>https://github.com/hcoles/pitest.git</a:t>
            </a:r>
          </a:p>
          <a:p>
            <a:pPr indent="-381000" lvl="0" marL="457200" rtl="0">
              <a:spcBef>
                <a:spcPts val="0"/>
              </a:spcBef>
              <a:buSzPct val="100000"/>
            </a:pPr>
            <a:r>
              <a:rPr lang="en-US" sz="2400"/>
              <a:t>After downloading the copy of PIT we removed the git files from the repository and moved the source code over to a group member’s local repository before pushing it to our groups remote repository, so that other members could download from there</a:t>
            </a:r>
          </a:p>
          <a:p>
            <a:pPr indent="-381000" lvl="0" marL="457200" rtl="0">
              <a:spcBef>
                <a:spcPts val="0"/>
              </a:spcBef>
              <a:buSzPct val="100000"/>
            </a:pPr>
            <a:r>
              <a:rPr lang="en-US" sz="2400"/>
              <a:t>Dependencies for PIT were installed by opening the PIT project in the IntelliJ IDE and pointing to the pom.xml file, so that they could be downloaded using Maven</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