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18" d="100"/>
          <a:sy n="118" d="100"/>
        </p:scale>
        <p:origin x="3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96826"/>
              </p:ext>
            </p:extLst>
          </p:nvPr>
        </p:nvGraphicFramePr>
        <p:xfrm>
          <a:off x="3003550" y="2716272"/>
          <a:ext cx="6642099" cy="768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033"/>
                <a:gridCol w="2214033"/>
                <a:gridCol w="2214033"/>
              </a:tblGrid>
              <a:tr h="768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Matthew </a:t>
                      </a:r>
                      <a:r>
                        <a:rPr lang="en-US" sz="1200" dirty="0" err="1">
                          <a:effectLst/>
                        </a:rPr>
                        <a:t>Bachelder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University of Texas at Dallas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United States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mtb140130@utdallas.edu</a:t>
                      </a:r>
                      <a:endParaRPr lang="en-US" sz="900" dirty="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Vaishnavi Bhosale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University of Texas at Dallas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United States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vbb160030@utdallas.edu</a:t>
                      </a:r>
                      <a:endParaRPr lang="en-US" sz="90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Richard Fisher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University of Texas at Dallas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United States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rxf120030@utdallas.edu</a:t>
                      </a:r>
                      <a:endParaRPr lang="en-US" sz="900" dirty="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423665" y="1916053"/>
            <a:ext cx="534466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PIT Mutation Tool Additions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mutation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method of software quality control that tests the unit test suite defined for programs by artificially injecting errors, or mutations, into software.  </a:t>
            </a:r>
            <a:endParaRPr lang="en-US" dirty="0" smtClean="0"/>
          </a:p>
          <a:p>
            <a:r>
              <a:rPr lang="en-US" dirty="0" smtClean="0"/>
              <a:t>Tests </a:t>
            </a:r>
            <a:r>
              <a:rPr lang="en-US" dirty="0"/>
              <a:t>are then executed to evaluate the quality of the test suite.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If the mutations are detected, then the mutation is killed and the test suite is deemed adequate with respect to that section of code. 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mutation is not detected, then it is said to have passed, and the test suite for that section of code is inadequate.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Additions to PIT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ABS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variable by its negation, e.g., a becomes –a</a:t>
            </a:r>
          </a:p>
          <a:p>
            <a:r>
              <a:rPr lang="en-US" dirty="0" smtClean="0"/>
              <a:t>OBBN 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the operators &amp; by | and vice versa, e.g., </a:t>
            </a:r>
            <a:r>
              <a:rPr lang="en-US" dirty="0" err="1"/>
              <a:t>a&amp;b</a:t>
            </a:r>
            <a:r>
              <a:rPr lang="en-US" dirty="0"/>
              <a:t> becomes </a:t>
            </a:r>
            <a:r>
              <a:rPr lang="en-US" dirty="0" err="1"/>
              <a:t>a|b</a:t>
            </a:r>
            <a:endParaRPr lang="en-US" dirty="0"/>
          </a:p>
          <a:p>
            <a:r>
              <a:rPr lang="en-US" dirty="0" smtClean="0"/>
              <a:t>AOD 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an arithmetic expression by one of the operand, e.g., a + b becomes a</a:t>
            </a:r>
          </a:p>
          <a:p>
            <a:r>
              <a:rPr lang="en-US" dirty="0" smtClean="0"/>
              <a:t>ROR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the relational operators with another one. It applies every replacement, e.g., &lt; becomes ≥, or &gt; becomes ≤</a:t>
            </a:r>
          </a:p>
          <a:p>
            <a:r>
              <a:rPr lang="en-US" dirty="0" smtClean="0"/>
              <a:t>AOR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an arithmetic expression by another one. a + b becomes a ∗ b</a:t>
            </a:r>
          </a:p>
          <a:p>
            <a:r>
              <a:rPr lang="en-US" dirty="0" smtClean="0"/>
              <a:t>UOI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variable with a unary operator or removes an instance of an unary operator. a becomes a++</a:t>
            </a:r>
          </a:p>
          <a:p>
            <a:r>
              <a:rPr lang="en-US" dirty="0" smtClean="0"/>
              <a:t>CRCR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constant a with its negation, or with 1, 0, a + 1, a – 1, e.g., a becomes −a, and a becomes a − 1.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Evaluated </a:t>
            </a:r>
            <a:r>
              <a:rPr lang="en-US" dirty="0"/>
              <a:t>on five real world projects chosen from GitHub.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project will contain a minimum of 1,000 lines of code, and will be evaluated after running at least 50 tests per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Overall </a:t>
            </a:r>
            <a:r>
              <a:rPr lang="en-US" dirty="0"/>
              <a:t>quality of the test </a:t>
            </a:r>
            <a:r>
              <a:rPr lang="en-US" dirty="0" smtClean="0"/>
              <a:t>suites will </a:t>
            </a:r>
            <a:r>
              <a:rPr lang="en-US" dirty="0"/>
              <a:t>be measured using the mutation adequacy score given in equation 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Where</a:t>
            </a:r>
            <a:r>
              <a:rPr lang="en-US" dirty="0"/>
              <a:t> </a:t>
            </a:r>
            <a:r>
              <a:rPr lang="en-US" dirty="0" smtClean="0"/>
              <a:t> number of </a:t>
            </a:r>
            <a:r>
              <a:rPr lang="en-US" dirty="0"/>
              <a:t>Killed mutants, M = total number of Mutants, </a:t>
            </a:r>
            <a:r>
              <a:rPr lang="en-US" dirty="0" err="1"/>
              <a:t>En</a:t>
            </a:r>
            <a:r>
              <a:rPr lang="en-US" dirty="0"/>
              <a:t> = </a:t>
            </a:r>
            <a:r>
              <a:rPr lang="en-US" dirty="0" smtClean="0"/>
              <a:t>number of </a:t>
            </a:r>
            <a:r>
              <a:rPr lang="en-US" dirty="0"/>
              <a:t>equivalent mutants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8912" y="3865698"/>
            <a:ext cx="5878287" cy="12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8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REPOSITORY</a:t>
            </a:r>
            <a:endParaRPr lang="en-US" dirty="0"/>
          </a:p>
          <a:p>
            <a:pPr lvl="1"/>
            <a:r>
              <a:rPr lang="en-US" dirty="0"/>
              <a:t>The repository we chose to use was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Remote repository hosted </a:t>
            </a:r>
            <a:r>
              <a:rPr lang="en-US" smtClean="0"/>
              <a:t>by 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7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345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Linux Libertine</vt:lpstr>
      <vt:lpstr>Times New Roman</vt:lpstr>
      <vt:lpstr>Arial</vt:lpstr>
      <vt:lpstr>Office Theme</vt:lpstr>
      <vt:lpstr>PIT Mutation Tool Additions </vt:lpstr>
      <vt:lpstr>What is mutation testing?</vt:lpstr>
      <vt:lpstr>Proposed Additions to PIT </vt:lpstr>
      <vt:lpstr>Experimental Evaluation </vt:lpstr>
      <vt:lpstr>Progress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Bachelder, Matthew</dc:creator>
  <cp:lastModifiedBy>Bachelder, Matthew</cp:lastModifiedBy>
  <cp:revision>5</cp:revision>
  <dcterms:created xsi:type="dcterms:W3CDTF">2017-10-31T23:11:14Z</dcterms:created>
  <dcterms:modified xsi:type="dcterms:W3CDTF">2017-10-31T23:22:02Z</dcterms:modified>
</cp:coreProperties>
</file>