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Future of Artificial Intelligence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Artificial Intelligence (AI) is rapidly evolving, impacting industries from healthcare to finance. Its ability to learn, adapt, and automate decision-making processes is revolutionizing the way we work and live.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