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66" r:id="rId3"/>
    <p:sldId id="258" r:id="rId4"/>
    <p:sldId id="257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860" autoAdjust="0"/>
  </p:normalViewPr>
  <p:slideViewPr>
    <p:cSldViewPr snapToGrid="0">
      <p:cViewPr varScale="1">
        <p:scale>
          <a:sx n="78" d="100"/>
          <a:sy n="78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44E96-8213-46F0-9EC5-78857C6E6FA9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4794-5B61-4121-BDA3-A35270D0D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4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84794-5B61-4121-BDA3-A35270D0D36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31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84794-5B61-4121-BDA3-A35270D0D36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56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84794-5B61-4121-BDA3-A35270D0D36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38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84794-5B61-4121-BDA3-A35270D0D36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7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9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98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7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4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1/12/2021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2test123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979B2-3734-4D84-98C8-A61ECCB1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600" kern="1200" cap="all" spc="120" baseline="0" dirty="0">
                <a:latin typeface="+mj-lt"/>
                <a:ea typeface="+mj-ea"/>
                <a:cs typeface="+mj-cs"/>
              </a:rPr>
              <a:t>Does weather affect The traffic?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C2DA-2185-44E9-8080-88BA0484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Devika </a:t>
            </a:r>
            <a:r>
              <a:rPr lang="en-US" sz="3200" dirty="0" err="1">
                <a:solidFill>
                  <a:schemeClr val="tx1"/>
                </a:solidFill>
              </a:rPr>
              <a:t>Ashwathappa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Sherry </a:t>
            </a:r>
            <a:r>
              <a:rPr lang="en-US" sz="3200" dirty="0" err="1">
                <a:solidFill>
                  <a:schemeClr val="tx1"/>
                </a:solidFill>
              </a:rPr>
              <a:t>Javed</a:t>
            </a:r>
            <a:endParaRPr lang="en-US" sz="3200" dirty="0">
              <a:solidFill>
                <a:schemeClr val="tx1"/>
              </a:solidFill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Matthew </a:t>
            </a:r>
            <a:r>
              <a:rPr lang="en-US" sz="3200" dirty="0" err="1">
                <a:solidFill>
                  <a:schemeClr val="tx1"/>
                </a:solidFill>
              </a:rPr>
              <a:t>Belevski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B33E7-0FFB-4F29-9D31-F86016535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65" r="20599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6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Our goal was to determine whether the weather affects peak hour traffic either in the mornings or afternoon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Comparing traffic volume to the rainfall (mm)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Also comparing max temp of the day to traffic volume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Hypothesis is that traffic is affected by weather</a:t>
            </a:r>
          </a:p>
        </p:txBody>
      </p:sp>
    </p:spTree>
    <p:extLst>
      <p:ext uri="{BB962C8B-B14F-4D97-AF65-F5344CB8AC3E}">
        <p14:creationId xmlns:p14="http://schemas.microsoft.com/office/powerpoint/2010/main" val="236127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E40-AADF-4F22-80CC-239FC80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3D14C-DAB2-4AA6-984E-458FB265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3" y="2256842"/>
            <a:ext cx="8179837" cy="46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Weather 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Dataset containing 10 years of daily weather observations for many locations across Australia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Selected July 2016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Use of Rainfall (mm) and Max Temp (Degrees Celsius)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Data originally sourced from Bureau of Meteorology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Traffic Signal Volume Data – VIC 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Displays the volume of traffic in regions around Melbourne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Use of SCATS sites from Vic Roads. Traffic intersections with sensors to count the number of vehicles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Selected July 2016 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Data broken down into 15 minute intervals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“AM Peak Traffic” – 6am to 8am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b="1" dirty="0"/>
              <a:t>“PM Peak Traffic” – 4pm to 6pm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7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ETL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Traffic Signal Volume Data – VIC 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dirty="0"/>
              <a:t>Use of Pandas to: 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Merge data as each day had it’s own spreadsheet. 31 days of data combined for July 2016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Cleaned data and removed error code figures, replacing them as zeros as to not make assumptions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Grouped data by region 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Tally the AM Peak and PM Peak by the parameters we defined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1" dirty="0"/>
              <a:t>Weather dataset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AU" dirty="0"/>
              <a:t>Use of Pandas to: 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Filter by Melbourne region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AU" dirty="0"/>
              <a:t>Filter by date for July 2016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Merge above datasets by date, export to csv and load into PostgreSQL</a:t>
            </a:r>
          </a:p>
          <a:p>
            <a:pPr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2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API Flask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Use of </a:t>
            </a:r>
            <a:r>
              <a:rPr lang="en-AU" dirty="0" err="1"/>
              <a:t>SQLAlchemy</a:t>
            </a:r>
            <a:r>
              <a:rPr lang="en-AU" dirty="0"/>
              <a:t> to connect to the </a:t>
            </a:r>
            <a:r>
              <a:rPr lang="en-AU" dirty="0" err="1"/>
              <a:t>PostgresSQL</a:t>
            </a:r>
            <a:r>
              <a:rPr lang="en-AU" dirty="0"/>
              <a:t>(</a:t>
            </a:r>
            <a:r>
              <a:rPr lang="en-AU" dirty="0" err="1"/>
              <a:t>Heroku</a:t>
            </a:r>
            <a:r>
              <a:rPr lang="en-AU" dirty="0"/>
              <a:t>) database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Read in SQL Table, turning it into a </a:t>
            </a:r>
            <a:r>
              <a:rPr lang="en-AU" dirty="0" err="1"/>
              <a:t>DataFrame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Convert </a:t>
            </a:r>
            <a:r>
              <a:rPr lang="en-AU" dirty="0" err="1"/>
              <a:t>DataFrame</a:t>
            </a:r>
            <a:r>
              <a:rPr lang="en-AU" dirty="0"/>
              <a:t> into </a:t>
            </a:r>
            <a:r>
              <a:rPr lang="en-AU" dirty="0" err="1"/>
              <a:t>json</a:t>
            </a:r>
            <a:r>
              <a:rPr lang="en-AU" dirty="0"/>
              <a:t> file to be read by the JavaScript file of the website using an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0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579B-8C98-4BD5-B354-69B3189C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1D20-5B82-4D66-8848-8DE5CA22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Hosted on </a:t>
            </a:r>
            <a:r>
              <a:rPr lang="en-AU" dirty="0" err="1"/>
              <a:t>Heroku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Use of d3 to read in </a:t>
            </a:r>
            <a:r>
              <a:rPr lang="en-AU" dirty="0" err="1"/>
              <a:t>json</a:t>
            </a:r>
            <a:r>
              <a:rPr lang="en-AU" dirty="0"/>
              <a:t> data from API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 err="1"/>
              <a:t>Plotly</a:t>
            </a:r>
            <a:r>
              <a:rPr lang="en-AU" dirty="0"/>
              <a:t> was used to display scatterplots comparing AM/PM Peak Volume with Rainfall or Max Temp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Website can also compare different regions data by displaying both on 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 err="1"/>
              <a:t>Plotly</a:t>
            </a:r>
            <a:r>
              <a:rPr lang="en-AU" dirty="0"/>
              <a:t> was also used to display map of region/s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https://p2test123.herokuapp.com/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952192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5E8"/>
      </a:lt2>
      <a:accent1>
        <a:srgbClr val="B7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B"/>
      </a:accent6>
      <a:hlink>
        <a:srgbClr val="6482A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365</Words>
  <Application>Microsoft Office PowerPoint</Application>
  <PresentationFormat>Widescreen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Does weather affect The traffic?</vt:lpstr>
      <vt:lpstr>Goal</vt:lpstr>
      <vt:lpstr>Process</vt:lpstr>
      <vt:lpstr>Data sources</vt:lpstr>
      <vt:lpstr>ETL</vt:lpstr>
      <vt:lpstr>API Flask</vt:lpstr>
      <vt:lpstr>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weather affect The traffic?</dc:title>
  <dc:creator>matty</dc:creator>
  <cp:lastModifiedBy>matty</cp:lastModifiedBy>
  <cp:revision>81</cp:revision>
  <dcterms:created xsi:type="dcterms:W3CDTF">2021-01-11T09:35:48Z</dcterms:created>
  <dcterms:modified xsi:type="dcterms:W3CDTF">2021-01-12T09:06:09Z</dcterms:modified>
</cp:coreProperties>
</file>