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A04-4B23-4194-AA93-AC4DC0073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5AFC-82DB-44C4-854C-25C2C388A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FDEC-9270-4C90-A06C-32D1FD74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32E06-B3D0-419C-AAC5-960CF6B5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1379-5C79-45D9-8D0A-7945693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13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FBD4-7AD0-4574-A522-978A33FD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97F6D-B424-43AF-A6E4-B853C8DA7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CBA6-6A09-484F-B636-B2E0BC2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530E-71D7-467A-AE6B-3D56BF3D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AB00-050E-4D7D-A621-72AEFDFC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32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7AA5C-92D7-49BE-80F4-051C38CA6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8F9F9-3F7E-44D3-A621-58D889EBE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731E6-C590-49EF-BF4B-88A735B2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C938-3CBF-41EF-8FC2-9D1C4A66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CA9A-AAA6-4C4E-B9EA-0CBCF6DD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3E97-797B-4022-903A-D1F02E8D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902-F00A-4EFA-8FD4-61A899A45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7A77-558C-4CDF-BB40-3D5E0185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ED2D-2583-4799-BACE-E3F90349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73BD-679E-4255-9458-F1D87B7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994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2E7D-EECD-488F-B8A4-81DA779E2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8FE5C-19D6-4366-AC23-49D58B886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8899-1825-4029-8EBE-43DD5EC0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B74F-8108-43EF-9DED-4686E7C9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FF5-62CE-41BB-B338-53DC46F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18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141B-F978-434E-A905-AFA71A49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E714-1587-4450-8C9C-793E89608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DA148-CBA1-42AC-8FF2-54567417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584E3-E930-4835-BEDC-4D9F018F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259D7-074C-4D9A-9B1F-5D1502C0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914E1-5CC4-4128-885D-51F8ABD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30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A745-515F-4642-A7BD-1AFD6CED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CA20B-7E57-4D93-B4F7-B6CF7725A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837A0-4E96-41CF-B72C-FB1DBFCE3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D0FC6-FD15-4708-8270-62091BDD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2008C-EB69-4830-9444-2A1983E42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5BA9-03C0-412C-8F3B-765C38E3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866C3-AC4F-4A3D-9E18-6D84DEE0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706FF-3D66-4D2B-B420-3694D10D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3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9214-F536-4D70-A7BB-28407461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661CC-44DD-4CBC-B1E4-AC13B67A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17298-05E4-4EBB-AA6E-7149AAE2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1783B-FED3-477F-A3AB-60743B2C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9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BA838-97F1-4174-84CC-182AE884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7A646-F313-43AF-B84D-BE0004B7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C140B-99EF-405C-B04A-7BF73BD2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57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E5EE-0190-4423-B16A-66A39A49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27BE-B113-4B45-9343-977BE288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C8677-E0F4-4868-9855-B75BBD68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D6E8-B556-469A-89D2-5721C38B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C36F-F46C-41B7-95FF-3685E9E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414D8-9CEB-472F-BA7C-0C597C17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5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2E8A-3E28-4934-91EB-F0456B2F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507DA-7116-4A97-8AD5-64D2BDB1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0018-9C25-46A5-8A1B-DC50F6E4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FBD76-B832-4306-8D50-78A8FD9F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4A87F-DC23-4863-92F4-874AEAF9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8E533-CB81-46A2-BB2D-A6D6C8FD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72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4F69C-1B0E-4811-A478-A0DBE40B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9804-72F6-4DE6-B2A4-B66AA3FBD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8C17-87C9-4354-9A68-E8DDEE589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7394-FB8A-4C4C-9AE9-FDD6DA948A20}" type="datetimeFigureOut">
              <a:rPr lang="en-AU" smtClean="0"/>
              <a:t>19/12/2020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F3773-D545-4C8F-99D6-9B3503B0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BB98-E2CD-4D66-AC4C-481BDC07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CAA1-B1DC-481C-A106-2F5B981547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3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elbour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Melbour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B1B59D-6C8C-4F34-BDA1-A20EF4FC07D9}"/>
              </a:ext>
            </a:extLst>
          </p:cNvPr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81DE5-18EE-4520-8A99-BAA56D6F68F0}"/>
              </a:ext>
            </a:extLst>
          </p:cNvPr>
          <p:cNvSpPr/>
          <p:nvPr/>
        </p:nvSpPr>
        <p:spPr>
          <a:xfrm>
            <a:off x="3248025" y="0"/>
            <a:ext cx="551497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A21EC-AB86-45F7-A712-C787B7C84A82}"/>
              </a:ext>
            </a:extLst>
          </p:cNvPr>
          <p:cNvSpPr/>
          <p:nvPr/>
        </p:nvSpPr>
        <p:spPr>
          <a:xfrm>
            <a:off x="8763000" y="0"/>
            <a:ext cx="342900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1FBEA7-2817-4713-9811-EB3516269EFC}"/>
              </a:ext>
            </a:extLst>
          </p:cNvPr>
          <p:cNvSpPr/>
          <p:nvPr/>
        </p:nvSpPr>
        <p:spPr>
          <a:xfrm>
            <a:off x="438150" y="133350"/>
            <a:ext cx="2343150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Data Source 1:</a:t>
            </a:r>
          </a:p>
          <a:p>
            <a:pPr algn="ctr"/>
            <a:r>
              <a:rPr lang="en-AU" sz="1200" b="1" dirty="0"/>
              <a:t>Congestion on all roads during 2031 PM peak 2016</a:t>
            </a:r>
          </a:p>
          <a:p>
            <a:pPr algn="ctr"/>
            <a:r>
              <a:rPr lang="en-AU" sz="1200" b="1" dirty="0"/>
              <a:t>(Filter to just Victoria)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 err="1"/>
              <a:t>GeoJson</a:t>
            </a:r>
            <a:r>
              <a:rPr lang="en-AU" sz="1200" b="1" dirty="0"/>
              <a:t> 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864C203-A5CC-4BD5-838F-62645EDACC38}"/>
              </a:ext>
            </a:extLst>
          </p:cNvPr>
          <p:cNvSpPr/>
          <p:nvPr/>
        </p:nvSpPr>
        <p:spPr>
          <a:xfrm>
            <a:off x="452438" y="2476063"/>
            <a:ext cx="2343150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Data Source 2:</a:t>
            </a:r>
          </a:p>
          <a:p>
            <a:pPr algn="ctr"/>
            <a:r>
              <a:rPr lang="en-AU" sz="1200" b="1" dirty="0"/>
              <a:t>Crowding on suburban trains roads during 2031 PM peak 2016</a:t>
            </a:r>
          </a:p>
          <a:p>
            <a:pPr algn="ctr"/>
            <a:r>
              <a:rPr lang="en-AU" sz="1200" b="1" dirty="0"/>
              <a:t>(Filter to just Victoria)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 err="1"/>
              <a:t>GeoJson</a:t>
            </a:r>
            <a:r>
              <a:rPr lang="en-AU" sz="1200" b="1" dirty="0"/>
              <a:t> </a:t>
            </a:r>
          </a:p>
          <a:p>
            <a:pPr algn="ctr"/>
            <a:r>
              <a:rPr lang="en-AU" sz="1200" b="1" dirty="0"/>
              <a:t> </a:t>
            </a:r>
          </a:p>
          <a:p>
            <a:pPr algn="ctr"/>
            <a:endParaRPr lang="en-AU" b="1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926725-2665-4B11-95F8-1BD4661C0615}"/>
              </a:ext>
            </a:extLst>
          </p:cNvPr>
          <p:cNvSpPr/>
          <p:nvPr/>
        </p:nvSpPr>
        <p:spPr>
          <a:xfrm>
            <a:off x="452438" y="4791075"/>
            <a:ext cx="2343150" cy="1933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/>
              <a:t>Data Source 3:</a:t>
            </a:r>
          </a:p>
          <a:p>
            <a:pPr algn="ctr"/>
            <a:r>
              <a:rPr lang="en-AU" sz="1200" b="1" dirty="0"/>
              <a:t>Weather Data in Australia. Filter for 2016 and only Victoria</a:t>
            </a:r>
          </a:p>
          <a:p>
            <a:pPr algn="ctr"/>
            <a:endParaRPr lang="en-AU" sz="1200" b="1" dirty="0"/>
          </a:p>
          <a:p>
            <a:pPr algn="ctr"/>
            <a:r>
              <a:rPr lang="en-AU" sz="1200" b="1" dirty="0"/>
              <a:t>CSV</a:t>
            </a:r>
          </a:p>
          <a:p>
            <a:pPr algn="ctr"/>
            <a:endParaRPr lang="en-AU" b="1" dirty="0"/>
          </a:p>
          <a:p>
            <a:pPr algn="ctr"/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70B4E3-E339-4CE6-B7F6-EF0012314016}"/>
              </a:ext>
            </a:extLst>
          </p:cNvPr>
          <p:cNvSpPr/>
          <p:nvPr/>
        </p:nvSpPr>
        <p:spPr>
          <a:xfrm>
            <a:off x="3438525" y="2533649"/>
            <a:ext cx="1476375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/>
              <a:t>ETL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Pandas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Clean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/>
              <a:t>Export to CSV files</a:t>
            </a: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ED6C7E9F-E879-47B4-9200-1B42104DD4EC}"/>
              </a:ext>
            </a:extLst>
          </p:cNvPr>
          <p:cNvSpPr/>
          <p:nvPr/>
        </p:nvSpPr>
        <p:spPr>
          <a:xfrm>
            <a:off x="5233698" y="2438399"/>
            <a:ext cx="1005177" cy="16287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Postgres 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15184C-F2CC-4D7C-8FC7-CA14F9B0F176}"/>
              </a:ext>
            </a:extLst>
          </p:cNvPr>
          <p:cNvSpPr/>
          <p:nvPr/>
        </p:nvSpPr>
        <p:spPr>
          <a:xfrm>
            <a:off x="7153275" y="2533649"/>
            <a:ext cx="1450326" cy="153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API Flask/SQL Alchemy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081D45-C9CE-44E1-ACD5-F3E9503673FC}"/>
              </a:ext>
            </a:extLst>
          </p:cNvPr>
          <p:cNvSpPr/>
          <p:nvPr/>
        </p:nvSpPr>
        <p:spPr>
          <a:xfrm>
            <a:off x="8963025" y="1543050"/>
            <a:ext cx="3152775" cy="355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Data Vis</a:t>
            </a:r>
          </a:p>
          <a:p>
            <a:pPr algn="ctr"/>
            <a:r>
              <a:rPr lang="en-AU" dirty="0"/>
              <a:t>HTML/CSS/JavaScript</a:t>
            </a:r>
          </a:p>
        </p:txBody>
      </p: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31F90819-F87A-4E0C-BC6D-C3289CFA8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34988" y="2333625"/>
            <a:ext cx="2208848" cy="22184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949CB1-8086-425F-AB7F-C827859B5F34}"/>
              </a:ext>
            </a:extLst>
          </p:cNvPr>
          <p:cNvSpPr/>
          <p:nvPr/>
        </p:nvSpPr>
        <p:spPr>
          <a:xfrm>
            <a:off x="9120124" y="4600574"/>
            <a:ext cx="2814701" cy="96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Map displaying congestion/crowding with overlay of weather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F0658A-0788-4AB6-A9B2-EEF05E99D363}"/>
              </a:ext>
            </a:extLst>
          </p:cNvPr>
          <p:cNvCxnSpPr/>
          <p:nvPr/>
        </p:nvCxnSpPr>
        <p:spPr>
          <a:xfrm>
            <a:off x="2590800" y="1419225"/>
            <a:ext cx="962025" cy="1019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A8C32C-DFE4-41D0-83E0-F1DD0D676976}"/>
              </a:ext>
            </a:extLst>
          </p:cNvPr>
          <p:cNvCxnSpPr/>
          <p:nvPr/>
        </p:nvCxnSpPr>
        <p:spPr>
          <a:xfrm>
            <a:off x="2795588" y="3429000"/>
            <a:ext cx="5857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A522D6-4D0C-4916-80FC-7600E69B2ECA}"/>
              </a:ext>
            </a:extLst>
          </p:cNvPr>
          <p:cNvCxnSpPr/>
          <p:nvPr/>
        </p:nvCxnSpPr>
        <p:spPr>
          <a:xfrm flipV="1">
            <a:off x="2867025" y="4219575"/>
            <a:ext cx="809625" cy="1343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10BDD2-3660-472F-B197-200F13202248}"/>
              </a:ext>
            </a:extLst>
          </p:cNvPr>
          <p:cNvCxnSpPr/>
          <p:nvPr/>
        </p:nvCxnSpPr>
        <p:spPr>
          <a:xfrm>
            <a:off x="4914900" y="3319462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BB8AEE-C70E-44A0-8222-4695D1051C8C}"/>
              </a:ext>
            </a:extLst>
          </p:cNvPr>
          <p:cNvCxnSpPr/>
          <p:nvPr/>
        </p:nvCxnSpPr>
        <p:spPr>
          <a:xfrm>
            <a:off x="6400800" y="2876550"/>
            <a:ext cx="628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7BBA20-F3AA-414E-8840-B6EA68DF36C3}"/>
              </a:ext>
            </a:extLst>
          </p:cNvPr>
          <p:cNvCxnSpPr>
            <a:cxnSpLocks/>
          </p:cNvCxnSpPr>
          <p:nvPr/>
        </p:nvCxnSpPr>
        <p:spPr>
          <a:xfrm flipH="1">
            <a:off x="6400800" y="3442850"/>
            <a:ext cx="628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890F78-993F-4440-97FD-068387DA7911}"/>
              </a:ext>
            </a:extLst>
          </p:cNvPr>
          <p:cNvCxnSpPr/>
          <p:nvPr/>
        </p:nvCxnSpPr>
        <p:spPr>
          <a:xfrm>
            <a:off x="8677275" y="3252786"/>
            <a:ext cx="28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71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892214-3F25-4729-A742-26CD4820EF38}"/>
              </a:ext>
            </a:extLst>
          </p:cNvPr>
          <p:cNvGrpSpPr/>
          <p:nvPr/>
        </p:nvGrpSpPr>
        <p:grpSpPr>
          <a:xfrm>
            <a:off x="0" y="0"/>
            <a:ext cx="12192002" cy="6858000"/>
            <a:chOff x="0" y="0"/>
            <a:chExt cx="1219200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B1B59D-6C8C-4F34-BDA1-A20EF4FC07D9}"/>
                </a:ext>
              </a:extLst>
            </p:cNvPr>
            <p:cNvSpPr/>
            <p:nvPr/>
          </p:nvSpPr>
          <p:spPr>
            <a:xfrm>
              <a:off x="0" y="0"/>
              <a:ext cx="3248025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A81DE5-18EE-4520-8A99-BAA56D6F68F0}"/>
                </a:ext>
              </a:extLst>
            </p:cNvPr>
            <p:cNvSpPr/>
            <p:nvPr/>
          </p:nvSpPr>
          <p:spPr>
            <a:xfrm>
              <a:off x="3248025" y="0"/>
              <a:ext cx="5514975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2A21EC-AB86-45F7-A712-C787B7C84A82}"/>
                </a:ext>
              </a:extLst>
            </p:cNvPr>
            <p:cNvSpPr/>
            <p:nvPr/>
          </p:nvSpPr>
          <p:spPr>
            <a:xfrm>
              <a:off x="8763000" y="0"/>
              <a:ext cx="3429002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1FBEA7-2817-4713-9811-EB3516269EFC}"/>
                </a:ext>
              </a:extLst>
            </p:cNvPr>
            <p:cNvSpPr/>
            <p:nvPr/>
          </p:nvSpPr>
          <p:spPr>
            <a:xfrm>
              <a:off x="438150" y="133350"/>
              <a:ext cx="2343150" cy="1933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b="1" dirty="0"/>
                <a:t>Data Source 1:</a:t>
              </a:r>
            </a:p>
            <a:p>
              <a:pPr algn="ctr"/>
              <a:r>
                <a:rPr lang="en-AU" sz="1200" b="1" dirty="0"/>
                <a:t>Congestion on all roads during 2031 PM peak 2016</a:t>
              </a:r>
            </a:p>
            <a:p>
              <a:pPr algn="ctr"/>
              <a:r>
                <a:rPr lang="en-AU" sz="1200" b="1" dirty="0"/>
                <a:t>(Filter to just Victoria)</a:t>
              </a:r>
            </a:p>
            <a:p>
              <a:pPr algn="ctr"/>
              <a:endParaRPr lang="en-AU" sz="1200" b="1" dirty="0"/>
            </a:p>
            <a:p>
              <a:pPr algn="ctr"/>
              <a:r>
                <a:rPr lang="en-AU" sz="1200" b="1" dirty="0" err="1"/>
                <a:t>GeoJson</a:t>
              </a:r>
              <a:r>
                <a:rPr lang="en-AU" sz="1200" b="1" dirty="0"/>
                <a:t> </a:t>
              </a:r>
            </a:p>
            <a:p>
              <a:pPr algn="ctr"/>
              <a:endParaRPr lang="en-AU" dirty="0"/>
            </a:p>
            <a:p>
              <a:pPr algn="ctr"/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64C203-A5CC-4BD5-838F-62645EDACC38}"/>
                </a:ext>
              </a:extLst>
            </p:cNvPr>
            <p:cNvSpPr/>
            <p:nvPr/>
          </p:nvSpPr>
          <p:spPr>
            <a:xfrm>
              <a:off x="452438" y="2476063"/>
              <a:ext cx="2343150" cy="1933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b="1" dirty="0"/>
                <a:t>Data Source 2:</a:t>
              </a:r>
            </a:p>
            <a:p>
              <a:pPr algn="ctr"/>
              <a:r>
                <a:rPr lang="en-AU" sz="1200" b="1" dirty="0"/>
                <a:t>Crowding on suburban trains roads during 2031 PM peak 2016</a:t>
              </a:r>
            </a:p>
            <a:p>
              <a:pPr algn="ctr"/>
              <a:r>
                <a:rPr lang="en-AU" sz="1200" b="1" dirty="0"/>
                <a:t>(Filter to just Victoria)</a:t>
              </a:r>
            </a:p>
            <a:p>
              <a:pPr algn="ctr"/>
              <a:endParaRPr lang="en-AU" sz="1200" b="1" dirty="0"/>
            </a:p>
            <a:p>
              <a:pPr algn="ctr"/>
              <a:r>
                <a:rPr lang="en-AU" sz="1200" b="1" dirty="0" err="1"/>
                <a:t>GeoJson</a:t>
              </a:r>
              <a:r>
                <a:rPr lang="en-AU" sz="1200" b="1" dirty="0"/>
                <a:t> </a:t>
              </a:r>
            </a:p>
            <a:p>
              <a:pPr algn="ctr"/>
              <a:r>
                <a:rPr lang="en-AU" sz="1200" b="1" dirty="0"/>
                <a:t> </a:t>
              </a:r>
            </a:p>
            <a:p>
              <a:pPr algn="ctr"/>
              <a:endParaRPr lang="en-AU" b="1" dirty="0"/>
            </a:p>
            <a:p>
              <a:pPr algn="ctr"/>
              <a:endParaRPr lang="en-AU" dirty="0"/>
            </a:p>
            <a:p>
              <a:pPr algn="ctr"/>
              <a:endParaRPr lang="en-AU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926725-2665-4B11-95F8-1BD4661C0615}"/>
                </a:ext>
              </a:extLst>
            </p:cNvPr>
            <p:cNvSpPr/>
            <p:nvPr/>
          </p:nvSpPr>
          <p:spPr>
            <a:xfrm>
              <a:off x="452438" y="4791075"/>
              <a:ext cx="2343150" cy="19335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b="1" dirty="0"/>
                <a:t>Data Source 3:</a:t>
              </a:r>
            </a:p>
            <a:p>
              <a:pPr algn="ctr"/>
              <a:r>
                <a:rPr lang="en-AU" sz="1200" b="1" dirty="0"/>
                <a:t>Weather Data in Australia. Filter for 2016 and only Victoria</a:t>
              </a:r>
            </a:p>
            <a:p>
              <a:pPr algn="ctr"/>
              <a:endParaRPr lang="en-AU" sz="1200" b="1" dirty="0"/>
            </a:p>
            <a:p>
              <a:pPr algn="ctr"/>
              <a:r>
                <a:rPr lang="en-AU" sz="1200" b="1" dirty="0"/>
                <a:t>CSV</a:t>
              </a:r>
            </a:p>
            <a:p>
              <a:pPr algn="ctr"/>
              <a:endParaRPr lang="en-AU" b="1" dirty="0"/>
            </a:p>
            <a:p>
              <a:pPr algn="ctr"/>
              <a:endParaRPr lang="en-AU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70B4E3-E339-4CE6-B7F6-EF0012314016}"/>
                </a:ext>
              </a:extLst>
            </p:cNvPr>
            <p:cNvSpPr/>
            <p:nvPr/>
          </p:nvSpPr>
          <p:spPr>
            <a:xfrm>
              <a:off x="3438525" y="2533649"/>
              <a:ext cx="1476375" cy="1533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b="1" dirty="0"/>
                <a:t>ETL</a:t>
              </a:r>
              <a:endParaRPr lang="en-A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400" dirty="0"/>
                <a:t>Pandas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400" dirty="0"/>
                <a:t>Clean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 sz="1400" dirty="0"/>
                <a:t>Export to CSV files</a:t>
              </a:r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ED6C7E9F-E879-47B4-9200-1B42104DD4EC}"/>
                </a:ext>
              </a:extLst>
            </p:cNvPr>
            <p:cNvSpPr/>
            <p:nvPr/>
          </p:nvSpPr>
          <p:spPr>
            <a:xfrm>
              <a:off x="5233698" y="2438399"/>
              <a:ext cx="1005177" cy="162877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Postgres SQL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15184C-F2CC-4D7C-8FC7-CA14F9B0F176}"/>
                </a:ext>
              </a:extLst>
            </p:cNvPr>
            <p:cNvSpPr/>
            <p:nvPr/>
          </p:nvSpPr>
          <p:spPr>
            <a:xfrm>
              <a:off x="7153275" y="2533649"/>
              <a:ext cx="1450326" cy="15335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API Flask/SQL Alchemy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081D45-C9CE-44E1-ACD5-F3E9503673FC}"/>
                </a:ext>
              </a:extLst>
            </p:cNvPr>
            <p:cNvSpPr/>
            <p:nvPr/>
          </p:nvSpPr>
          <p:spPr>
            <a:xfrm>
              <a:off x="8963025" y="1543050"/>
              <a:ext cx="3152775" cy="3552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Data Vis</a:t>
              </a:r>
            </a:p>
            <a:p>
              <a:pPr algn="ctr"/>
              <a:r>
                <a:rPr lang="en-AU" dirty="0"/>
                <a:t>HTML/CSS/JavaScript</a:t>
              </a:r>
            </a:p>
          </p:txBody>
        </p:sp>
        <p:pic>
          <p:nvPicPr>
            <p:cNvPr id="17" name="Picture 16" descr="Map&#10;&#10;Description automatically generated">
              <a:extLst>
                <a:ext uri="{FF2B5EF4-FFF2-40B4-BE49-F238E27FC236}">
                  <a16:creationId xmlns:a16="http://schemas.microsoft.com/office/drawing/2014/main" id="{31F90819-F87A-4E0C-BC6D-C3289CFA8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434988" y="2333625"/>
              <a:ext cx="2208848" cy="2218452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949CB1-8086-425F-AB7F-C827859B5F34}"/>
                </a:ext>
              </a:extLst>
            </p:cNvPr>
            <p:cNvSpPr/>
            <p:nvPr/>
          </p:nvSpPr>
          <p:spPr>
            <a:xfrm>
              <a:off x="9120124" y="4600574"/>
              <a:ext cx="2814701" cy="9620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Map displaying congestion/crowding with overlay of weather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F0658A-0788-4AB6-A9B2-EEF05E99D363}"/>
                </a:ext>
              </a:extLst>
            </p:cNvPr>
            <p:cNvCxnSpPr/>
            <p:nvPr/>
          </p:nvCxnSpPr>
          <p:spPr>
            <a:xfrm>
              <a:off x="2590800" y="1419225"/>
              <a:ext cx="962025" cy="10191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A8C32C-DFE4-41D0-83E0-F1DD0D676976}"/>
                </a:ext>
              </a:extLst>
            </p:cNvPr>
            <p:cNvCxnSpPr/>
            <p:nvPr/>
          </p:nvCxnSpPr>
          <p:spPr>
            <a:xfrm>
              <a:off x="2795588" y="3429000"/>
              <a:ext cx="58578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A522D6-4D0C-4916-80FC-7600E69B2ECA}"/>
                </a:ext>
              </a:extLst>
            </p:cNvPr>
            <p:cNvCxnSpPr/>
            <p:nvPr/>
          </p:nvCxnSpPr>
          <p:spPr>
            <a:xfrm flipV="1">
              <a:off x="2867025" y="4219575"/>
              <a:ext cx="809625" cy="13430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10BDD2-3660-472F-B197-200F13202248}"/>
                </a:ext>
              </a:extLst>
            </p:cNvPr>
            <p:cNvCxnSpPr/>
            <p:nvPr/>
          </p:nvCxnSpPr>
          <p:spPr>
            <a:xfrm>
              <a:off x="4914900" y="3319462"/>
              <a:ext cx="22860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BB8AEE-C70E-44A0-8222-4695D1051C8C}"/>
                </a:ext>
              </a:extLst>
            </p:cNvPr>
            <p:cNvCxnSpPr/>
            <p:nvPr/>
          </p:nvCxnSpPr>
          <p:spPr>
            <a:xfrm>
              <a:off x="6400800" y="2876550"/>
              <a:ext cx="6286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B7BBA20-F3AA-414E-8840-B6EA68DF3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3442850"/>
              <a:ext cx="6286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890F78-993F-4440-97FD-068387DA7911}"/>
                </a:ext>
              </a:extLst>
            </p:cNvPr>
            <p:cNvCxnSpPr/>
            <p:nvPr/>
          </p:nvCxnSpPr>
          <p:spPr>
            <a:xfrm>
              <a:off x="8677275" y="3252786"/>
              <a:ext cx="28575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13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178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matty</dc:creator>
  <cp:lastModifiedBy>matty</cp:lastModifiedBy>
  <cp:revision>11</cp:revision>
  <dcterms:created xsi:type="dcterms:W3CDTF">2020-12-19T02:02:55Z</dcterms:created>
  <dcterms:modified xsi:type="dcterms:W3CDTF">2020-12-19T02:51:03Z</dcterms:modified>
</cp:coreProperties>
</file>