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feilberg/onion/blob/master/OnionOrNot.csv" TargetMode="External"/><Relationship Id="rId2" Type="http://schemas.openxmlformats.org/officeDocument/2006/relationships/hyperlink" Target="https://www.kaggle.com/clmentbisaillon/fake-and-real-news-dataset?select=Fake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peaking into a microphone&#10;&#10;Description automatically generated with low confidence">
            <a:extLst>
              <a:ext uri="{FF2B5EF4-FFF2-40B4-BE49-F238E27FC236}">
                <a16:creationId xmlns:a16="http://schemas.microsoft.com/office/drawing/2014/main" id="{12189CC7-014F-1548-A895-946E0FF6F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0E77D-D2D0-794B-94B0-ACF55B66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Project 3 – Is It Real or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7ADCB-7D1C-2548-BA87-129A1102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Matthew Belesvski</a:t>
            </a:r>
          </a:p>
          <a:p>
            <a:r>
              <a:rPr lang="en-US" sz="2400">
                <a:solidFill>
                  <a:schemeClr val="tx1"/>
                </a:solidFill>
              </a:rPr>
              <a:t>Christy Wang</a:t>
            </a:r>
          </a:p>
          <a:p>
            <a:r>
              <a:rPr lang="en-US" sz="2400">
                <a:solidFill>
                  <a:schemeClr val="tx1"/>
                </a:solidFill>
              </a:rPr>
              <a:t>Sherry Javed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455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F56-A14F-514B-BF26-5BAEBBD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/>
              <a:t>Data Exploratory</a:t>
            </a:r>
            <a:br>
              <a:rPr lang="en-US" sz="2100"/>
            </a:br>
            <a:r>
              <a:rPr lang="en-US" sz="2100" b="1"/>
              <a:t>﻿ ﻿﻿Word Clouds</a:t>
            </a:r>
            <a:br>
              <a:rPr lang="en-US" sz="2100"/>
            </a:br>
            <a:r>
              <a:rPr lang="en-US" sz="2100"/>
              <a:t>(Output from Python)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E958AE6A-9348-AA41-8A54-721212DB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236142"/>
            <a:ext cx="5828261" cy="3045266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2D740-4CC7-C840-8F94-00968893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82" y="2250713"/>
            <a:ext cx="5828261" cy="3030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73843-F6B5-BC4F-9BEA-BA85F4064814}"/>
              </a:ext>
            </a:extLst>
          </p:cNvPr>
          <p:cNvSpPr txBox="1"/>
          <p:nvPr/>
        </p:nvSpPr>
        <p:spPr>
          <a:xfrm>
            <a:off x="1316087" y="5472957"/>
            <a:ext cx="433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True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E1594-CFC1-BA47-800D-E1D5E9E939CF}"/>
              </a:ext>
            </a:extLst>
          </p:cNvPr>
          <p:cNvSpPr txBox="1"/>
          <p:nvPr/>
        </p:nvSpPr>
        <p:spPr>
          <a:xfrm>
            <a:off x="6969515" y="5487528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Fake News</a:t>
            </a:r>
          </a:p>
        </p:txBody>
      </p:sp>
    </p:spTree>
    <p:extLst>
      <p:ext uri="{BB962C8B-B14F-4D97-AF65-F5344CB8AC3E}">
        <p14:creationId xmlns:p14="http://schemas.microsoft.com/office/powerpoint/2010/main" val="27860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C1D-B703-5843-B236-3EC108F7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54D4-99F2-AB47-83A1-F75DB626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2A60-F929-E541-AADA-BFB09FFE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of 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6B0B-23FF-5C45-9696-66BDE961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B3B-52F8-ED4C-AF9A-F4FAA37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3B7F-CB62-6548-BC53-4526866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Fake and real news dataset – </a:t>
            </a:r>
            <a:r>
              <a:rPr lang="en-AU" dirty="0" err="1"/>
              <a:t>Kaggle.com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https://www.kaggle.com/clmentbisaillon/fake-and-real-news-dataset?select=Fake.csv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Github</a:t>
            </a:r>
            <a:r>
              <a:rPr lang="en-AU" dirty="0"/>
              <a:t> repo with headlines from r/</a:t>
            </a:r>
            <a:r>
              <a:rPr lang="en-AU" dirty="0" err="1"/>
              <a:t>nottheonion</a:t>
            </a:r>
            <a:r>
              <a:rPr lang="en-AU" dirty="0"/>
              <a:t> and </a:t>
            </a:r>
            <a:r>
              <a:rPr lang="en-AU" dirty="0" err="1"/>
              <a:t>theonion.com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https://github.com/lukefeilberg/onion/blob/master/OnionOrNot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of pandas to:</a:t>
            </a:r>
          </a:p>
          <a:p>
            <a:pPr lvl="1"/>
            <a:r>
              <a:rPr lang="en-AU" dirty="0"/>
              <a:t>Import the Real and Fake news csv files from Kaggle into </a:t>
            </a:r>
            <a:r>
              <a:rPr lang="en-AU" dirty="0" err="1"/>
              <a:t>dataframe</a:t>
            </a:r>
            <a:endParaRPr lang="en-AU" dirty="0"/>
          </a:p>
          <a:p>
            <a:pPr lvl="2"/>
            <a:r>
              <a:rPr lang="en-AU" dirty="0"/>
              <a:t>Real News = 1</a:t>
            </a:r>
          </a:p>
          <a:p>
            <a:pPr lvl="2"/>
            <a:r>
              <a:rPr lang="en-AU" dirty="0"/>
              <a:t>Fake News = 0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OnionOrNot</a:t>
            </a:r>
            <a:r>
              <a:rPr lang="en-AU" dirty="0"/>
              <a:t> csv into </a:t>
            </a:r>
            <a:r>
              <a:rPr lang="en-AU" dirty="0" err="1"/>
              <a:t>dataframe</a:t>
            </a:r>
            <a:r>
              <a:rPr lang="en-AU" dirty="0"/>
              <a:t> and swap the 0 and 1 values to match our system</a:t>
            </a:r>
          </a:p>
          <a:p>
            <a:pPr lvl="1"/>
            <a:r>
              <a:rPr lang="en-AU" dirty="0"/>
              <a:t>Combine both </a:t>
            </a:r>
            <a:r>
              <a:rPr lang="en-AU" dirty="0" err="1"/>
              <a:t>dataframes</a:t>
            </a:r>
            <a:r>
              <a:rPr lang="en-AU" dirty="0"/>
              <a:t> into one </a:t>
            </a:r>
            <a:r>
              <a:rPr lang="en-AU" dirty="0" err="1"/>
              <a:t>dataframe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22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Removal of stop words</a:t>
            </a:r>
          </a:p>
          <a:p>
            <a:r>
              <a:rPr lang="en-AU" dirty="0"/>
              <a:t>Train Test Split – 75-25 split</a:t>
            </a:r>
          </a:p>
          <a:p>
            <a:r>
              <a:rPr lang="en-AU" dirty="0"/>
              <a:t>Count vectorizer to create matrix of counts for each word in headline</a:t>
            </a:r>
          </a:p>
          <a:p>
            <a:r>
              <a:rPr lang="en-AU" dirty="0"/>
              <a:t>Use of Logistic Regression</a:t>
            </a:r>
          </a:p>
          <a:p>
            <a:r>
              <a:rPr lang="en-AU" dirty="0"/>
              <a:t>Tested our model using Area Under Curve (ROC_AUC) which gave us 94% accuracy</a:t>
            </a:r>
          </a:p>
          <a:p>
            <a:r>
              <a:rPr lang="en-AU" dirty="0"/>
              <a:t>Save model and count vectorizer for use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32886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50357" cy="1325563"/>
          </a:xfrm>
        </p:spPr>
        <p:txBody>
          <a:bodyPr/>
          <a:lstStyle/>
          <a:p>
            <a:r>
              <a:rPr lang="en-AU" dirty="0"/>
              <a:t>Machine Learning – Confusion Matrix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E23DD10D-5AAE-4F1F-BC3A-06375A34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04" y="1289190"/>
            <a:ext cx="7566991" cy="504466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915AA2-853F-4744-86DA-1FB7757B85D9}"/>
              </a:ext>
            </a:extLst>
          </p:cNvPr>
          <p:cNvSpPr/>
          <p:nvPr/>
        </p:nvSpPr>
        <p:spPr>
          <a:xfrm>
            <a:off x="3551582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(7600)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392FE-4449-43A3-96BB-F18B81BEE3A9}"/>
              </a:ext>
            </a:extLst>
          </p:cNvPr>
          <p:cNvSpPr/>
          <p:nvPr/>
        </p:nvSpPr>
        <p:spPr>
          <a:xfrm>
            <a:off x="5900529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(610)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0BDF-ADDE-4D62-89B0-0889DF0A7683}"/>
              </a:ext>
            </a:extLst>
          </p:cNvPr>
          <p:cNvSpPr/>
          <p:nvPr/>
        </p:nvSpPr>
        <p:spPr>
          <a:xfrm>
            <a:off x="3551581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(440)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BDD31-1AC0-4314-94F8-9F0F1D67BA79}"/>
              </a:ext>
            </a:extLst>
          </p:cNvPr>
          <p:cNvSpPr/>
          <p:nvPr/>
        </p:nvSpPr>
        <p:spPr>
          <a:xfrm>
            <a:off x="5900529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(8600)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147F2-8491-46D3-842F-759CA8CFB1EA}"/>
              </a:ext>
            </a:extLst>
          </p:cNvPr>
          <p:cNvSpPr/>
          <p:nvPr/>
        </p:nvSpPr>
        <p:spPr>
          <a:xfrm>
            <a:off x="1461051" y="4448797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EA9D-4298-49E1-8103-48752F3E4A4B}"/>
              </a:ext>
            </a:extLst>
          </p:cNvPr>
          <p:cNvSpPr/>
          <p:nvPr/>
        </p:nvSpPr>
        <p:spPr>
          <a:xfrm>
            <a:off x="1461050" y="2537239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038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0D3B-1419-7142-9B9F-8AACDFCE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981" y="1061357"/>
            <a:ext cx="7920038" cy="707572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Data Exploratory</a:t>
            </a:r>
            <a:br>
              <a:rPr lang="en-US" sz="3200" dirty="0"/>
            </a:br>
            <a:r>
              <a:rPr lang="en-US" sz="3200" dirty="0"/>
              <a:t>﻿</a:t>
            </a:r>
            <a:r>
              <a:rPr lang="en-US" sz="3200" b="1" dirty="0"/>
              <a:t>Number of Fake news vs. True news</a:t>
            </a:r>
            <a:br>
              <a:rPr lang="en-US" sz="3200" dirty="0"/>
            </a:br>
            <a:r>
              <a:rPr lang="en-US" sz="2000" dirty="0"/>
              <a:t>(Output from Tableau)</a:t>
            </a:r>
            <a:endParaRPr lang="en-US" sz="3200" dirty="0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4CF1845-AA69-FA44-8B90-D51190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75" y="1768929"/>
            <a:ext cx="6312650" cy="4683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09595-B611-604B-9DF4-E8E2B4F632B7}"/>
              </a:ext>
            </a:extLst>
          </p:cNvPr>
          <p:cNvSpPr txBox="1"/>
          <p:nvPr/>
        </p:nvSpPr>
        <p:spPr>
          <a:xfrm>
            <a:off x="4931229" y="6237514"/>
            <a:ext cx="245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75717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390-B698-8244-AE3A-0329009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News Categories Counts</a:t>
            </a:r>
            <a:br>
              <a:rPr lang="en-US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BE32333-BBB4-DA4A-94F5-F9541320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72" y="1811709"/>
            <a:ext cx="7676256" cy="4240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64831-8899-464C-A54A-4576ED55CE4A}"/>
              </a:ext>
            </a:extLst>
          </p:cNvPr>
          <p:cNvSpPr txBox="1"/>
          <p:nvPr/>
        </p:nvSpPr>
        <p:spPr>
          <a:xfrm>
            <a:off x="3962400" y="6308209"/>
            <a:ext cx="47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 news dominates one third of the datasets</a:t>
            </a:r>
          </a:p>
        </p:txBody>
      </p:sp>
    </p:spTree>
    <p:extLst>
      <p:ext uri="{BB962C8B-B14F-4D97-AF65-F5344CB8AC3E}">
        <p14:creationId xmlns:p14="http://schemas.microsoft.com/office/powerpoint/2010/main" val="40238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A5EE-D474-B042-B406-F827B98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﻿Count of Dates</a:t>
            </a:r>
            <a:br>
              <a:rPr lang="en-US" sz="3600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21BA29-7DCF-284B-B041-BEA1DDCA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70" y="1690688"/>
            <a:ext cx="7845262" cy="425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D790F-D9E7-6A45-A4C0-6D18A37253D4}"/>
              </a:ext>
            </a:extLst>
          </p:cNvPr>
          <p:cNvSpPr txBox="1"/>
          <p:nvPr/>
        </p:nvSpPr>
        <p:spPr>
          <a:xfrm>
            <a:off x="4550229" y="6308209"/>
            <a:ext cx="369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are mainly between 2016-2017</a:t>
            </a:r>
          </a:p>
        </p:txBody>
      </p:sp>
    </p:spTree>
    <p:extLst>
      <p:ext uri="{BB962C8B-B14F-4D97-AF65-F5344CB8AC3E}">
        <p14:creationId xmlns:p14="http://schemas.microsoft.com/office/powerpoint/2010/main" val="33526954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1472</TotalTime>
  <Words>297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Project 3 – Is It Real or Fake News</vt:lpstr>
      <vt:lpstr>Proposal of our Project </vt:lpstr>
      <vt:lpstr>Datasets</vt:lpstr>
      <vt:lpstr>Cleaning the data</vt:lpstr>
      <vt:lpstr>Machine Learning</vt:lpstr>
      <vt:lpstr>Machine Learning – Confusion Matrix</vt:lpstr>
      <vt:lpstr>   Data Exploratory ﻿Number of Fake news vs. True news (Output from Tableau)</vt:lpstr>
      <vt:lpstr>Data Exploratory ﻿ ﻿News Categories Counts (Output from Tableau)</vt:lpstr>
      <vt:lpstr>Data Exploratory ﻿ ﻿﻿Count of Dates (Output from Tableau)</vt:lpstr>
      <vt:lpstr>Data Exploratory ﻿ ﻿﻿Word Clouds (Output from Python)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Is It Real or Fake News</dc:title>
  <dc:creator>Sherry Javed</dc:creator>
  <cp:lastModifiedBy>Sherry Javed</cp:lastModifiedBy>
  <cp:revision>5</cp:revision>
  <dcterms:created xsi:type="dcterms:W3CDTF">2021-02-16T07:59:39Z</dcterms:created>
  <dcterms:modified xsi:type="dcterms:W3CDTF">2021-02-17T08:32:11Z</dcterms:modified>
</cp:coreProperties>
</file>