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  <p:sldMasterId id="2147483664" r:id="rId2"/>
  </p:sldMasterIdLst>
  <p:notesMasterIdLst>
    <p:notesMasterId r:id="rId11"/>
  </p:notesMasterIdLst>
  <p:sldIdLst>
    <p:sldId id="256" r:id="rId3"/>
    <p:sldId id="262" r:id="rId4"/>
    <p:sldId id="266" r:id="rId5"/>
    <p:sldId id="263" r:id="rId6"/>
    <p:sldId id="265" r:id="rId7"/>
    <p:sldId id="258" r:id="rId8"/>
    <p:sldId id="259" r:id="rId9"/>
    <p:sldId id="261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99"/>
    <a:srgbClr val="99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2" d="100"/>
          <a:sy n="92" d="100"/>
        </p:scale>
        <p:origin x="7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8885E75-9223-4310-9A26-C359E5D6371F}" type="doc">
      <dgm:prSet loTypeId="urn:microsoft.com/office/officeart/2005/8/layout/process1" loCatId="process" qsTypeId="urn:microsoft.com/office/officeart/2005/8/quickstyle/simple1" qsCatId="simple" csTypeId="urn:microsoft.com/office/officeart/2005/8/colors/accent2_2" csCatId="accent2" phldr="1"/>
      <dgm:spPr/>
    </dgm:pt>
    <dgm:pt modelId="{2F8438CB-BBC8-4D6F-A556-98454971B944}">
      <dgm:prSet phldrT="[Text]"/>
      <dgm:spPr>
        <a:solidFill>
          <a:srgbClr val="99FF99"/>
        </a:solidFill>
      </dgm:spPr>
      <dgm:t>
        <a:bodyPr/>
        <a:lstStyle/>
        <a:p>
          <a:r>
            <a:rPr lang="en-US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Data</a:t>
          </a:r>
          <a:endParaRPr lang="en-US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31774203-5560-4543-9C48-D02E0C8758BC}" type="parTrans" cxnId="{92485361-D962-4C9D-BA22-3D536C8E0734}">
      <dgm:prSet/>
      <dgm:spPr/>
      <dgm:t>
        <a:bodyPr/>
        <a:lstStyle/>
        <a:p>
          <a:endParaRPr lang="en-US"/>
        </a:p>
      </dgm:t>
    </dgm:pt>
    <dgm:pt modelId="{29E3913B-BB9C-4D8C-BC24-EAFC8B4630F6}" type="sibTrans" cxnId="{92485361-D962-4C9D-BA22-3D536C8E0734}">
      <dgm:prSet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endParaRPr lang="en-US" b="1"/>
        </a:p>
      </dgm:t>
    </dgm:pt>
    <dgm:pt modelId="{D5C6D1B8-67F0-4701-981D-EEA15D188EBA}">
      <dgm:prSet phldrT="[Text]"/>
      <dgm:spPr>
        <a:solidFill>
          <a:srgbClr val="99FF99"/>
        </a:solidFill>
      </dgm:spPr>
      <dgm:t>
        <a:bodyPr/>
        <a:lstStyle/>
        <a:p>
          <a:r>
            <a:rPr lang="en-US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Processing</a:t>
          </a:r>
          <a:endParaRPr lang="en-US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D0FE7A0B-099F-4CE2-8BC5-DF07809C6511}" type="parTrans" cxnId="{CD58771E-D97E-49AC-8369-942E83201DAA}">
      <dgm:prSet/>
      <dgm:spPr/>
      <dgm:t>
        <a:bodyPr/>
        <a:lstStyle/>
        <a:p>
          <a:endParaRPr lang="en-US"/>
        </a:p>
      </dgm:t>
    </dgm:pt>
    <dgm:pt modelId="{082F104D-8FD0-47FA-A4FE-1C8A1E945C7B}" type="sibTrans" cxnId="{CD58771E-D97E-49AC-8369-942E83201DAA}">
      <dgm:prSet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endParaRPr lang="en-US" b="1"/>
        </a:p>
      </dgm:t>
    </dgm:pt>
    <dgm:pt modelId="{6C308E1C-4AB8-4C62-B82B-F38E5637C88A}">
      <dgm:prSet phldrT="[Text]"/>
      <dgm:spPr>
        <a:solidFill>
          <a:srgbClr val="99FF99"/>
        </a:solidFill>
      </dgm:spPr>
      <dgm:t>
        <a:bodyPr/>
        <a:lstStyle/>
        <a:p>
          <a:r>
            <a:rPr lang="en-US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Database</a:t>
          </a:r>
          <a:endParaRPr lang="en-US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E59B3E22-0A1E-41AA-8CC3-0DCB99AB3B7C}" type="parTrans" cxnId="{3F39BBFE-72A8-45BB-914B-4F4E179A4EC2}">
      <dgm:prSet/>
      <dgm:spPr/>
      <dgm:t>
        <a:bodyPr/>
        <a:lstStyle/>
        <a:p>
          <a:endParaRPr lang="en-US"/>
        </a:p>
      </dgm:t>
    </dgm:pt>
    <dgm:pt modelId="{6A67FC94-A55B-4331-9202-C5406A12CE09}" type="sibTrans" cxnId="{3F39BBFE-72A8-45BB-914B-4F4E179A4EC2}">
      <dgm:prSet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endParaRPr lang="en-US" b="1"/>
        </a:p>
      </dgm:t>
    </dgm:pt>
    <dgm:pt modelId="{09A65C1E-EF97-4D56-8306-FF3A8C49ACBF}">
      <dgm:prSet phldrT="[Text]"/>
      <dgm:spPr>
        <a:solidFill>
          <a:srgbClr val="99FF99"/>
        </a:solidFill>
      </dgm:spPr>
      <dgm:t>
        <a:bodyPr/>
        <a:lstStyle/>
        <a:p>
          <a:r>
            <a:rPr lang="en-US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App</a:t>
          </a:r>
          <a:endParaRPr lang="en-US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7AD552F1-0400-476C-B749-65175514ECE8}" type="parTrans" cxnId="{FD173D25-C904-4877-9506-AA8BDFED785B}">
      <dgm:prSet/>
      <dgm:spPr/>
      <dgm:t>
        <a:bodyPr/>
        <a:lstStyle/>
        <a:p>
          <a:endParaRPr lang="en-US"/>
        </a:p>
      </dgm:t>
    </dgm:pt>
    <dgm:pt modelId="{499C9C6E-C637-405C-AE84-2E77C0B59E53}" type="sibTrans" cxnId="{FD173D25-C904-4877-9506-AA8BDFED785B}">
      <dgm:prSet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endParaRPr lang="en-US" b="1"/>
        </a:p>
      </dgm:t>
    </dgm:pt>
    <dgm:pt modelId="{3EDF825F-7530-42DC-A2F5-8194DC48069C}">
      <dgm:prSet phldrT="[Text]"/>
      <dgm:spPr>
        <a:solidFill>
          <a:srgbClr val="FF9999"/>
        </a:solidFill>
      </dgm:spPr>
      <dgm:t>
        <a:bodyPr/>
        <a:lstStyle/>
        <a:p>
          <a:r>
            <a:rPr lang="en-US" b="1" dirty="0" smtClean="0">
              <a:solidFill>
                <a:sysClr val="windowText" lastClr="000000"/>
              </a:solidFill>
            </a:rPr>
            <a:t>Notification</a:t>
          </a:r>
          <a:endParaRPr lang="en-US" b="1" dirty="0">
            <a:solidFill>
              <a:sysClr val="windowText" lastClr="000000"/>
            </a:solidFill>
          </a:endParaRPr>
        </a:p>
      </dgm:t>
    </dgm:pt>
    <dgm:pt modelId="{191A1F46-6AFF-4B17-9FDD-FC5ECB9C4128}" type="parTrans" cxnId="{CE312C4B-80A6-4F6D-9BE3-38DD36D623E2}">
      <dgm:prSet/>
      <dgm:spPr/>
      <dgm:t>
        <a:bodyPr/>
        <a:lstStyle/>
        <a:p>
          <a:endParaRPr lang="en-US"/>
        </a:p>
      </dgm:t>
    </dgm:pt>
    <dgm:pt modelId="{8BAA85B7-F056-4991-A81A-AE6CCCC20CAD}" type="sibTrans" cxnId="{CE312C4B-80A6-4F6D-9BE3-38DD36D623E2}">
      <dgm:prSet/>
      <dgm:spPr/>
      <dgm:t>
        <a:bodyPr/>
        <a:lstStyle/>
        <a:p>
          <a:endParaRPr lang="en-US"/>
        </a:p>
      </dgm:t>
    </dgm:pt>
    <dgm:pt modelId="{CF204CD5-F4A9-4E5F-9F4A-34EB41A889FC}" type="pres">
      <dgm:prSet presAssocID="{18885E75-9223-4310-9A26-C359E5D6371F}" presName="Name0" presStyleCnt="0">
        <dgm:presLayoutVars>
          <dgm:dir/>
          <dgm:resizeHandles val="exact"/>
        </dgm:presLayoutVars>
      </dgm:prSet>
      <dgm:spPr/>
    </dgm:pt>
    <dgm:pt modelId="{EF5CD24E-A0EB-4A11-911A-E9EE057CC1F8}" type="pres">
      <dgm:prSet presAssocID="{2F8438CB-BBC8-4D6F-A556-98454971B944}" presName="node" presStyleLbl="node1" presStyleIdx="0" presStyleCnt="5" custLinFactNeighborX="-806" custLinFactNeighborY="-968">
        <dgm:presLayoutVars>
          <dgm:bulletEnabled val="1"/>
        </dgm:presLayoutVars>
      </dgm:prSet>
      <dgm:spPr/>
    </dgm:pt>
    <dgm:pt modelId="{F4CE8C05-937B-4212-B36B-AC4A9067A77F}" type="pres">
      <dgm:prSet presAssocID="{29E3913B-BB9C-4D8C-BC24-EAFC8B4630F6}" presName="sibTrans" presStyleLbl="sibTrans2D1" presStyleIdx="0" presStyleCnt="4"/>
      <dgm:spPr/>
    </dgm:pt>
    <dgm:pt modelId="{6BFBEFDA-F83B-4BD0-ADE4-F95499729EE5}" type="pres">
      <dgm:prSet presAssocID="{29E3913B-BB9C-4D8C-BC24-EAFC8B4630F6}" presName="connectorText" presStyleLbl="sibTrans2D1" presStyleIdx="0" presStyleCnt="4"/>
      <dgm:spPr/>
    </dgm:pt>
    <dgm:pt modelId="{CDFDEBA0-967E-43F7-BCD2-16B0D9F71BEB}" type="pres">
      <dgm:prSet presAssocID="{D5C6D1B8-67F0-4701-981D-EEA15D188EBA}" presName="node" presStyleLbl="node1" presStyleIdx="1" presStyleCnt="5" custLinFactNeighborX="-806" custLinFactNeighborY="-96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DB608B6-E4A1-4E28-B802-E511CFEAFAF6}" type="pres">
      <dgm:prSet presAssocID="{082F104D-8FD0-47FA-A4FE-1C8A1E945C7B}" presName="sibTrans" presStyleLbl="sibTrans2D1" presStyleIdx="1" presStyleCnt="4"/>
      <dgm:spPr/>
    </dgm:pt>
    <dgm:pt modelId="{691D135B-47FC-4067-B53C-15D7D9A2A978}" type="pres">
      <dgm:prSet presAssocID="{082F104D-8FD0-47FA-A4FE-1C8A1E945C7B}" presName="connectorText" presStyleLbl="sibTrans2D1" presStyleIdx="1" presStyleCnt="4"/>
      <dgm:spPr/>
    </dgm:pt>
    <dgm:pt modelId="{43EA2479-C57D-47F1-ACE4-0DCB4E160D01}" type="pres">
      <dgm:prSet presAssocID="{6C308E1C-4AB8-4C62-B82B-F38E5637C88A}" presName="node" presStyleLbl="node1" presStyleIdx="2" presStyleCnt="5" custLinFactNeighborX="-806" custLinFactNeighborY="-968">
        <dgm:presLayoutVars>
          <dgm:bulletEnabled val="1"/>
        </dgm:presLayoutVars>
      </dgm:prSet>
      <dgm:spPr/>
    </dgm:pt>
    <dgm:pt modelId="{3947B768-C55B-4E5C-890B-48B02F65EE9E}" type="pres">
      <dgm:prSet presAssocID="{6A67FC94-A55B-4331-9202-C5406A12CE09}" presName="sibTrans" presStyleLbl="sibTrans2D1" presStyleIdx="2" presStyleCnt="4"/>
      <dgm:spPr/>
    </dgm:pt>
    <dgm:pt modelId="{BDF94268-5729-483A-8EA2-B04B7FB32884}" type="pres">
      <dgm:prSet presAssocID="{6A67FC94-A55B-4331-9202-C5406A12CE09}" presName="connectorText" presStyleLbl="sibTrans2D1" presStyleIdx="2" presStyleCnt="4"/>
      <dgm:spPr/>
    </dgm:pt>
    <dgm:pt modelId="{4F306472-0F7F-40C3-BC60-B544A63C3A49}" type="pres">
      <dgm:prSet presAssocID="{09A65C1E-EF97-4D56-8306-FF3A8C49ACBF}" presName="node" presStyleLbl="node1" presStyleIdx="3" presStyleCnt="5">
        <dgm:presLayoutVars>
          <dgm:bulletEnabled val="1"/>
        </dgm:presLayoutVars>
      </dgm:prSet>
      <dgm:spPr/>
    </dgm:pt>
    <dgm:pt modelId="{37084FD3-354F-45A4-B97D-D9F1C44C832B}" type="pres">
      <dgm:prSet presAssocID="{499C9C6E-C637-405C-AE84-2E77C0B59E53}" presName="sibTrans" presStyleLbl="sibTrans2D1" presStyleIdx="3" presStyleCnt="4"/>
      <dgm:spPr/>
    </dgm:pt>
    <dgm:pt modelId="{DFDDD2D8-EDB6-4C4E-B54A-CA97BBDDA7C5}" type="pres">
      <dgm:prSet presAssocID="{499C9C6E-C637-405C-AE84-2E77C0B59E53}" presName="connectorText" presStyleLbl="sibTrans2D1" presStyleIdx="3" presStyleCnt="4"/>
      <dgm:spPr/>
    </dgm:pt>
    <dgm:pt modelId="{6347E7ED-27F3-480C-8459-0A450A72F66A}" type="pres">
      <dgm:prSet presAssocID="{3EDF825F-7530-42DC-A2F5-8194DC48069C}" presName="node" presStyleLbl="node1" presStyleIdx="4" presStyleCnt="5">
        <dgm:presLayoutVars>
          <dgm:bulletEnabled val="1"/>
        </dgm:presLayoutVars>
      </dgm:prSet>
      <dgm:spPr/>
    </dgm:pt>
  </dgm:ptLst>
  <dgm:cxnLst>
    <dgm:cxn modelId="{4ED2562A-9B5A-4AB7-A60F-DBAC0BBDC80B}" type="presOf" srcId="{499C9C6E-C637-405C-AE84-2E77C0B59E53}" destId="{37084FD3-354F-45A4-B97D-D9F1C44C832B}" srcOrd="0" destOrd="0" presId="urn:microsoft.com/office/officeart/2005/8/layout/process1"/>
    <dgm:cxn modelId="{2D94DCA7-AA42-49DC-AE75-40CEE61B2B07}" type="presOf" srcId="{3EDF825F-7530-42DC-A2F5-8194DC48069C}" destId="{6347E7ED-27F3-480C-8459-0A450A72F66A}" srcOrd="0" destOrd="0" presId="urn:microsoft.com/office/officeart/2005/8/layout/process1"/>
    <dgm:cxn modelId="{FD173D25-C904-4877-9506-AA8BDFED785B}" srcId="{18885E75-9223-4310-9A26-C359E5D6371F}" destId="{09A65C1E-EF97-4D56-8306-FF3A8C49ACBF}" srcOrd="3" destOrd="0" parTransId="{7AD552F1-0400-476C-B749-65175514ECE8}" sibTransId="{499C9C6E-C637-405C-AE84-2E77C0B59E53}"/>
    <dgm:cxn modelId="{CC27A8E1-DEA5-4B96-A47C-DAFD3303EFD5}" type="presOf" srcId="{09A65C1E-EF97-4D56-8306-FF3A8C49ACBF}" destId="{4F306472-0F7F-40C3-BC60-B544A63C3A49}" srcOrd="0" destOrd="0" presId="urn:microsoft.com/office/officeart/2005/8/layout/process1"/>
    <dgm:cxn modelId="{A6D1FA8B-AD5A-4203-9E59-70931D0CD558}" type="presOf" srcId="{29E3913B-BB9C-4D8C-BC24-EAFC8B4630F6}" destId="{6BFBEFDA-F83B-4BD0-ADE4-F95499729EE5}" srcOrd="1" destOrd="0" presId="urn:microsoft.com/office/officeart/2005/8/layout/process1"/>
    <dgm:cxn modelId="{CD58771E-D97E-49AC-8369-942E83201DAA}" srcId="{18885E75-9223-4310-9A26-C359E5D6371F}" destId="{D5C6D1B8-67F0-4701-981D-EEA15D188EBA}" srcOrd="1" destOrd="0" parTransId="{D0FE7A0B-099F-4CE2-8BC5-DF07809C6511}" sibTransId="{082F104D-8FD0-47FA-A4FE-1C8A1E945C7B}"/>
    <dgm:cxn modelId="{547511A2-508B-4B51-ADE5-FBB6D3FCB8FF}" type="presOf" srcId="{082F104D-8FD0-47FA-A4FE-1C8A1E945C7B}" destId="{7DB608B6-E4A1-4E28-B802-E511CFEAFAF6}" srcOrd="0" destOrd="0" presId="urn:microsoft.com/office/officeart/2005/8/layout/process1"/>
    <dgm:cxn modelId="{3101A0A4-F5FF-44C7-BF6A-89E601C45315}" type="presOf" srcId="{29E3913B-BB9C-4D8C-BC24-EAFC8B4630F6}" destId="{F4CE8C05-937B-4212-B36B-AC4A9067A77F}" srcOrd="0" destOrd="0" presId="urn:microsoft.com/office/officeart/2005/8/layout/process1"/>
    <dgm:cxn modelId="{31E3FD0A-C851-4A8A-B7CA-8E74A00E02A5}" type="presOf" srcId="{18885E75-9223-4310-9A26-C359E5D6371F}" destId="{CF204CD5-F4A9-4E5F-9F4A-34EB41A889FC}" srcOrd="0" destOrd="0" presId="urn:microsoft.com/office/officeart/2005/8/layout/process1"/>
    <dgm:cxn modelId="{39E13548-0C06-4395-8E40-013E9287788D}" type="presOf" srcId="{499C9C6E-C637-405C-AE84-2E77C0B59E53}" destId="{DFDDD2D8-EDB6-4C4E-B54A-CA97BBDDA7C5}" srcOrd="1" destOrd="0" presId="urn:microsoft.com/office/officeart/2005/8/layout/process1"/>
    <dgm:cxn modelId="{CE6B4055-4331-4957-B616-55CB39245213}" type="presOf" srcId="{D5C6D1B8-67F0-4701-981D-EEA15D188EBA}" destId="{CDFDEBA0-967E-43F7-BCD2-16B0D9F71BEB}" srcOrd="0" destOrd="0" presId="urn:microsoft.com/office/officeart/2005/8/layout/process1"/>
    <dgm:cxn modelId="{DCBD0A96-B6DB-4F28-811A-EA514A4356A2}" type="presOf" srcId="{2F8438CB-BBC8-4D6F-A556-98454971B944}" destId="{EF5CD24E-A0EB-4A11-911A-E9EE057CC1F8}" srcOrd="0" destOrd="0" presId="urn:microsoft.com/office/officeart/2005/8/layout/process1"/>
    <dgm:cxn modelId="{D2D57CCE-8A8F-47A4-9200-410D69B2A0AA}" type="presOf" srcId="{082F104D-8FD0-47FA-A4FE-1C8A1E945C7B}" destId="{691D135B-47FC-4067-B53C-15D7D9A2A978}" srcOrd="1" destOrd="0" presId="urn:microsoft.com/office/officeart/2005/8/layout/process1"/>
    <dgm:cxn modelId="{3F39BBFE-72A8-45BB-914B-4F4E179A4EC2}" srcId="{18885E75-9223-4310-9A26-C359E5D6371F}" destId="{6C308E1C-4AB8-4C62-B82B-F38E5637C88A}" srcOrd="2" destOrd="0" parTransId="{E59B3E22-0A1E-41AA-8CC3-0DCB99AB3B7C}" sibTransId="{6A67FC94-A55B-4331-9202-C5406A12CE09}"/>
    <dgm:cxn modelId="{06B5562F-B754-4E31-8100-F178EB479DE0}" type="presOf" srcId="{6A67FC94-A55B-4331-9202-C5406A12CE09}" destId="{BDF94268-5729-483A-8EA2-B04B7FB32884}" srcOrd="1" destOrd="0" presId="urn:microsoft.com/office/officeart/2005/8/layout/process1"/>
    <dgm:cxn modelId="{EF55DE4A-FFEC-44FE-B169-5602FC6D0658}" type="presOf" srcId="{6C308E1C-4AB8-4C62-B82B-F38E5637C88A}" destId="{43EA2479-C57D-47F1-ACE4-0DCB4E160D01}" srcOrd="0" destOrd="0" presId="urn:microsoft.com/office/officeart/2005/8/layout/process1"/>
    <dgm:cxn modelId="{92485361-D962-4C9D-BA22-3D536C8E0734}" srcId="{18885E75-9223-4310-9A26-C359E5D6371F}" destId="{2F8438CB-BBC8-4D6F-A556-98454971B944}" srcOrd="0" destOrd="0" parTransId="{31774203-5560-4543-9C48-D02E0C8758BC}" sibTransId="{29E3913B-BB9C-4D8C-BC24-EAFC8B4630F6}"/>
    <dgm:cxn modelId="{CE312C4B-80A6-4F6D-9BE3-38DD36D623E2}" srcId="{18885E75-9223-4310-9A26-C359E5D6371F}" destId="{3EDF825F-7530-42DC-A2F5-8194DC48069C}" srcOrd="4" destOrd="0" parTransId="{191A1F46-6AFF-4B17-9FDD-FC5ECB9C4128}" sibTransId="{8BAA85B7-F056-4991-A81A-AE6CCCC20CAD}"/>
    <dgm:cxn modelId="{9E494FE1-1297-4DEA-8BCF-6E8E1BF9BB3B}" type="presOf" srcId="{6A67FC94-A55B-4331-9202-C5406A12CE09}" destId="{3947B768-C55B-4E5C-890B-48B02F65EE9E}" srcOrd="0" destOrd="0" presId="urn:microsoft.com/office/officeart/2005/8/layout/process1"/>
    <dgm:cxn modelId="{FD999A22-6CAB-43EA-91FB-1B4F9A0EED5F}" type="presParOf" srcId="{CF204CD5-F4A9-4E5F-9F4A-34EB41A889FC}" destId="{EF5CD24E-A0EB-4A11-911A-E9EE057CC1F8}" srcOrd="0" destOrd="0" presId="urn:microsoft.com/office/officeart/2005/8/layout/process1"/>
    <dgm:cxn modelId="{3187806E-BE89-44D3-93BD-E025F9BAC34A}" type="presParOf" srcId="{CF204CD5-F4A9-4E5F-9F4A-34EB41A889FC}" destId="{F4CE8C05-937B-4212-B36B-AC4A9067A77F}" srcOrd="1" destOrd="0" presId="urn:microsoft.com/office/officeart/2005/8/layout/process1"/>
    <dgm:cxn modelId="{0142407C-BFE2-40F3-A83D-D567E012452D}" type="presParOf" srcId="{F4CE8C05-937B-4212-B36B-AC4A9067A77F}" destId="{6BFBEFDA-F83B-4BD0-ADE4-F95499729EE5}" srcOrd="0" destOrd="0" presId="urn:microsoft.com/office/officeart/2005/8/layout/process1"/>
    <dgm:cxn modelId="{64419179-68B0-4181-82A9-DF4BF1DF8F69}" type="presParOf" srcId="{CF204CD5-F4A9-4E5F-9F4A-34EB41A889FC}" destId="{CDFDEBA0-967E-43F7-BCD2-16B0D9F71BEB}" srcOrd="2" destOrd="0" presId="urn:microsoft.com/office/officeart/2005/8/layout/process1"/>
    <dgm:cxn modelId="{78F0A735-EA6A-4A86-BC5B-684273A1D118}" type="presParOf" srcId="{CF204CD5-F4A9-4E5F-9F4A-34EB41A889FC}" destId="{7DB608B6-E4A1-4E28-B802-E511CFEAFAF6}" srcOrd="3" destOrd="0" presId="urn:microsoft.com/office/officeart/2005/8/layout/process1"/>
    <dgm:cxn modelId="{9AA1E98D-73EE-4DA9-B3FA-9BB1FAF47B46}" type="presParOf" srcId="{7DB608B6-E4A1-4E28-B802-E511CFEAFAF6}" destId="{691D135B-47FC-4067-B53C-15D7D9A2A978}" srcOrd="0" destOrd="0" presId="urn:microsoft.com/office/officeart/2005/8/layout/process1"/>
    <dgm:cxn modelId="{603E9E3B-897C-4674-AF31-EB3831FE4B83}" type="presParOf" srcId="{CF204CD5-F4A9-4E5F-9F4A-34EB41A889FC}" destId="{43EA2479-C57D-47F1-ACE4-0DCB4E160D01}" srcOrd="4" destOrd="0" presId="urn:microsoft.com/office/officeart/2005/8/layout/process1"/>
    <dgm:cxn modelId="{1B6DEEF9-FECB-4FAF-B84F-6D46E7C0DB4C}" type="presParOf" srcId="{CF204CD5-F4A9-4E5F-9F4A-34EB41A889FC}" destId="{3947B768-C55B-4E5C-890B-48B02F65EE9E}" srcOrd="5" destOrd="0" presId="urn:microsoft.com/office/officeart/2005/8/layout/process1"/>
    <dgm:cxn modelId="{5437D5E6-A600-41B3-A070-6A1A979C69D4}" type="presParOf" srcId="{3947B768-C55B-4E5C-890B-48B02F65EE9E}" destId="{BDF94268-5729-483A-8EA2-B04B7FB32884}" srcOrd="0" destOrd="0" presId="urn:microsoft.com/office/officeart/2005/8/layout/process1"/>
    <dgm:cxn modelId="{7A3F20CE-3A06-4AE8-A576-DA93B3234DCA}" type="presParOf" srcId="{CF204CD5-F4A9-4E5F-9F4A-34EB41A889FC}" destId="{4F306472-0F7F-40C3-BC60-B544A63C3A49}" srcOrd="6" destOrd="0" presId="urn:microsoft.com/office/officeart/2005/8/layout/process1"/>
    <dgm:cxn modelId="{AC7B3266-54C0-40BE-A54C-204EB4BA41BF}" type="presParOf" srcId="{CF204CD5-F4A9-4E5F-9F4A-34EB41A889FC}" destId="{37084FD3-354F-45A4-B97D-D9F1C44C832B}" srcOrd="7" destOrd="0" presId="urn:microsoft.com/office/officeart/2005/8/layout/process1"/>
    <dgm:cxn modelId="{C24AE24D-1338-4ECA-A902-CCB50EBB3305}" type="presParOf" srcId="{37084FD3-354F-45A4-B97D-D9F1C44C832B}" destId="{DFDDD2D8-EDB6-4C4E-B54A-CA97BBDDA7C5}" srcOrd="0" destOrd="0" presId="urn:microsoft.com/office/officeart/2005/8/layout/process1"/>
    <dgm:cxn modelId="{66796FBE-940B-4C10-AB12-C9B278BD6BA6}" type="presParOf" srcId="{CF204CD5-F4A9-4E5F-9F4A-34EB41A889FC}" destId="{6347E7ED-27F3-480C-8459-0A450A72F66A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5CD24E-A0EB-4A11-911A-E9EE057CC1F8}">
      <dsp:nvSpPr>
        <dsp:cNvPr id="0" name=""/>
        <dsp:cNvSpPr/>
      </dsp:nvSpPr>
      <dsp:spPr>
        <a:xfrm>
          <a:off x="1" y="402212"/>
          <a:ext cx="922734" cy="553640"/>
        </a:xfrm>
        <a:prstGeom prst="roundRect">
          <a:avLst>
            <a:gd name="adj" fmla="val 10000"/>
          </a:avLst>
        </a:prstGeom>
        <a:solidFill>
          <a:srgbClr val="99FF99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Data</a:t>
          </a:r>
          <a:endParaRPr lang="en-US" sz="11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16217" y="418428"/>
        <a:ext cx="890302" cy="521208"/>
      </dsp:txXfrm>
    </dsp:sp>
    <dsp:sp modelId="{F4CE8C05-937B-4212-B36B-AC4A9067A77F}">
      <dsp:nvSpPr>
        <dsp:cNvPr id="0" name=""/>
        <dsp:cNvSpPr/>
      </dsp:nvSpPr>
      <dsp:spPr>
        <a:xfrm>
          <a:off x="1015009" y="564613"/>
          <a:ext cx="195619" cy="228838"/>
        </a:xfrm>
        <a:prstGeom prst="rightArrow">
          <a:avLst>
            <a:gd name="adj1" fmla="val 60000"/>
            <a:gd name="adj2" fmla="val 50000"/>
          </a:avLst>
        </a:prstGeom>
        <a:solidFill>
          <a:schemeClr val="bg1"/>
        </a:solidFill>
        <a:ln>
          <a:solidFill>
            <a:schemeClr val="tx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b="1" kern="1200"/>
        </a:p>
      </dsp:txBody>
      <dsp:txXfrm>
        <a:off x="1015009" y="610381"/>
        <a:ext cx="136933" cy="137302"/>
      </dsp:txXfrm>
    </dsp:sp>
    <dsp:sp modelId="{CDFDEBA0-967E-43F7-BCD2-16B0D9F71BEB}">
      <dsp:nvSpPr>
        <dsp:cNvPr id="0" name=""/>
        <dsp:cNvSpPr/>
      </dsp:nvSpPr>
      <dsp:spPr>
        <a:xfrm>
          <a:off x="1291829" y="402212"/>
          <a:ext cx="922734" cy="553640"/>
        </a:xfrm>
        <a:prstGeom prst="roundRect">
          <a:avLst>
            <a:gd name="adj" fmla="val 10000"/>
          </a:avLst>
        </a:prstGeom>
        <a:solidFill>
          <a:srgbClr val="99FF99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Processing</a:t>
          </a:r>
          <a:endParaRPr lang="en-US" sz="11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1308045" y="418428"/>
        <a:ext cx="890302" cy="521208"/>
      </dsp:txXfrm>
    </dsp:sp>
    <dsp:sp modelId="{7DB608B6-E4A1-4E28-B802-E511CFEAFAF6}">
      <dsp:nvSpPr>
        <dsp:cNvPr id="0" name=""/>
        <dsp:cNvSpPr/>
      </dsp:nvSpPr>
      <dsp:spPr>
        <a:xfrm>
          <a:off x="2306837" y="564613"/>
          <a:ext cx="195619" cy="228838"/>
        </a:xfrm>
        <a:prstGeom prst="rightArrow">
          <a:avLst>
            <a:gd name="adj1" fmla="val 60000"/>
            <a:gd name="adj2" fmla="val 50000"/>
          </a:avLst>
        </a:prstGeom>
        <a:solidFill>
          <a:schemeClr val="bg1"/>
        </a:solidFill>
        <a:ln>
          <a:solidFill>
            <a:schemeClr val="tx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b="1" kern="1200"/>
        </a:p>
      </dsp:txBody>
      <dsp:txXfrm>
        <a:off x="2306837" y="610381"/>
        <a:ext cx="136933" cy="137302"/>
      </dsp:txXfrm>
    </dsp:sp>
    <dsp:sp modelId="{43EA2479-C57D-47F1-ACE4-0DCB4E160D01}">
      <dsp:nvSpPr>
        <dsp:cNvPr id="0" name=""/>
        <dsp:cNvSpPr/>
      </dsp:nvSpPr>
      <dsp:spPr>
        <a:xfrm>
          <a:off x="2583657" y="402212"/>
          <a:ext cx="922734" cy="553640"/>
        </a:xfrm>
        <a:prstGeom prst="roundRect">
          <a:avLst>
            <a:gd name="adj" fmla="val 10000"/>
          </a:avLst>
        </a:prstGeom>
        <a:solidFill>
          <a:srgbClr val="99FF99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Database</a:t>
          </a:r>
          <a:endParaRPr lang="en-US" sz="11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2599873" y="418428"/>
        <a:ext cx="890302" cy="521208"/>
      </dsp:txXfrm>
    </dsp:sp>
    <dsp:sp modelId="{3947B768-C55B-4E5C-890B-48B02F65EE9E}">
      <dsp:nvSpPr>
        <dsp:cNvPr id="0" name=""/>
        <dsp:cNvSpPr/>
      </dsp:nvSpPr>
      <dsp:spPr>
        <a:xfrm rot="14229">
          <a:off x="3599408" y="567316"/>
          <a:ext cx="197198" cy="228838"/>
        </a:xfrm>
        <a:prstGeom prst="rightArrow">
          <a:avLst>
            <a:gd name="adj1" fmla="val 60000"/>
            <a:gd name="adj2" fmla="val 50000"/>
          </a:avLst>
        </a:prstGeom>
        <a:solidFill>
          <a:schemeClr val="bg1"/>
        </a:solidFill>
        <a:ln>
          <a:solidFill>
            <a:schemeClr val="tx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b="1" kern="1200"/>
        </a:p>
      </dsp:txBody>
      <dsp:txXfrm>
        <a:off x="3599408" y="612962"/>
        <a:ext cx="138039" cy="137302"/>
      </dsp:txXfrm>
    </dsp:sp>
    <dsp:sp modelId="{4F306472-0F7F-40C3-BC60-B544A63C3A49}">
      <dsp:nvSpPr>
        <dsp:cNvPr id="0" name=""/>
        <dsp:cNvSpPr/>
      </dsp:nvSpPr>
      <dsp:spPr>
        <a:xfrm>
          <a:off x="3878460" y="407571"/>
          <a:ext cx="922734" cy="553640"/>
        </a:xfrm>
        <a:prstGeom prst="roundRect">
          <a:avLst>
            <a:gd name="adj" fmla="val 10000"/>
          </a:avLst>
        </a:prstGeom>
        <a:solidFill>
          <a:srgbClr val="99FF99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App</a:t>
          </a:r>
          <a:endParaRPr lang="en-US" sz="11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3894676" y="423787"/>
        <a:ext cx="890302" cy="521208"/>
      </dsp:txXfrm>
    </dsp:sp>
    <dsp:sp modelId="{37084FD3-354F-45A4-B97D-D9F1C44C832B}">
      <dsp:nvSpPr>
        <dsp:cNvPr id="0" name=""/>
        <dsp:cNvSpPr/>
      </dsp:nvSpPr>
      <dsp:spPr>
        <a:xfrm>
          <a:off x="4893468" y="569972"/>
          <a:ext cx="195619" cy="228838"/>
        </a:xfrm>
        <a:prstGeom prst="rightArrow">
          <a:avLst>
            <a:gd name="adj1" fmla="val 60000"/>
            <a:gd name="adj2" fmla="val 50000"/>
          </a:avLst>
        </a:prstGeom>
        <a:solidFill>
          <a:schemeClr val="bg1"/>
        </a:solidFill>
        <a:ln>
          <a:solidFill>
            <a:schemeClr val="tx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b="1" kern="1200"/>
        </a:p>
      </dsp:txBody>
      <dsp:txXfrm>
        <a:off x="4893468" y="615740"/>
        <a:ext cx="136933" cy="137302"/>
      </dsp:txXfrm>
    </dsp:sp>
    <dsp:sp modelId="{6347E7ED-27F3-480C-8459-0A450A72F66A}">
      <dsp:nvSpPr>
        <dsp:cNvPr id="0" name=""/>
        <dsp:cNvSpPr/>
      </dsp:nvSpPr>
      <dsp:spPr>
        <a:xfrm>
          <a:off x="5170289" y="407571"/>
          <a:ext cx="922734" cy="553640"/>
        </a:xfrm>
        <a:prstGeom prst="roundRect">
          <a:avLst>
            <a:gd name="adj" fmla="val 10000"/>
          </a:avLst>
        </a:prstGeom>
        <a:solidFill>
          <a:srgbClr val="FF9999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>
              <a:solidFill>
                <a:sysClr val="windowText" lastClr="000000"/>
              </a:solidFill>
            </a:rPr>
            <a:t>Notification</a:t>
          </a:r>
          <a:endParaRPr lang="en-US" sz="1100" b="1" kern="1200" dirty="0">
            <a:solidFill>
              <a:sysClr val="windowText" lastClr="000000"/>
            </a:solidFill>
          </a:endParaRPr>
        </a:p>
      </dsp:txBody>
      <dsp:txXfrm>
        <a:off x="5186505" y="423787"/>
        <a:ext cx="890302" cy="5212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ctrTitle"/>
          </p:nvPr>
        </p:nvSpPr>
        <p:spPr>
          <a:xfrm>
            <a:off x="685800" y="1200150"/>
            <a:ext cx="77724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42900" marR="0" lvl="5" indent="0" algn="l" rtl="0"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685800" marR="0" lvl="6" indent="0" algn="l" rtl="0"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028700" marR="0" lvl="7" indent="0" algn="l" rtl="0"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371600" marR="0" lvl="8" indent="0" algn="l" rtl="0"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ubTitle" idx="1"/>
          </p:nvPr>
        </p:nvSpPr>
        <p:spPr>
          <a:xfrm>
            <a:off x="1371601" y="2400300"/>
            <a:ext cx="6400799" cy="1314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1800" b="0" i="0" u="none" strike="noStrike" cap="none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57213" marR="0" lvl="1" indent="-128588" algn="l" rtl="0">
              <a:spcBef>
                <a:spcPts val="27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57250" marR="0" lvl="2" indent="-85725" algn="l" rtl="0">
              <a:spcBef>
                <a:spcPts val="27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00150" marR="0" lvl="3" indent="-85725" algn="l" rtl="0">
              <a:spcBef>
                <a:spcPts val="27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543050" marR="0" lvl="4" indent="-85725" algn="l" rtl="0">
              <a:spcBef>
                <a:spcPts val="27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885950" marR="0" lvl="5" indent="-85725" algn="l" rtl="0">
              <a:spcBef>
                <a:spcPts val="27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228850" marR="0" lvl="6" indent="-85725" algn="l" rtl="0">
              <a:spcBef>
                <a:spcPts val="27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571750" marR="0" lvl="7" indent="-85725" algn="l" rtl="0">
              <a:spcBef>
                <a:spcPts val="27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914650" marR="0" lvl="8" indent="-85725" algn="l" rtl="0">
              <a:spcBef>
                <a:spcPts val="27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6557628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ftr" idx="11"/>
          </p:nvPr>
        </p:nvSpPr>
        <p:spPr>
          <a:xfrm>
            <a:off x="609601" y="1"/>
            <a:ext cx="5105399" cy="22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4003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800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 dirty="0"/>
          </a:p>
        </p:txBody>
      </p:sp>
      <p:sp>
        <p:nvSpPr>
          <p:cNvPr id="68" name="Shape 68"/>
          <p:cNvSpPr txBox="1">
            <a:spLocks noGrp="1"/>
          </p:cNvSpPr>
          <p:nvPr>
            <p:ph type="sldNum" idx="12"/>
          </p:nvPr>
        </p:nvSpPr>
        <p:spPr>
          <a:xfrm>
            <a:off x="7086600" y="4427935"/>
            <a:ext cx="1447800" cy="514349"/>
          </a:xfrm>
          <a:prstGeom prst="rect">
            <a:avLst/>
          </a:prstGeom>
          <a:noFill/>
          <a:ln>
            <a:noFill/>
          </a:ln>
        </p:spPr>
        <p:txBody>
          <a:bodyPr lIns="91425" tIns="0" rIns="91425" bIns="0" anchor="t" anchorCtr="0">
            <a:noAutofit/>
          </a:bodyPr>
          <a:lstStyle/>
          <a:p>
            <a:pPr algn="r">
              <a:buClr>
                <a:srgbClr val="D9D9D9"/>
              </a:buClr>
              <a:buSzPct val="25000"/>
            </a:pPr>
            <a:fld id="{00000000-1234-1234-1234-123412341234}" type="slidenum">
              <a:rPr lang="en-US" sz="3300" b="1" smtClean="0">
                <a:solidFill>
                  <a:srgbClr val="D9D9D9"/>
                </a:solidFill>
              </a:rPr>
              <a:pPr algn="r">
                <a:buClr>
                  <a:srgbClr val="D9D9D9"/>
                </a:buClr>
                <a:buSzPct val="25000"/>
              </a:pPr>
              <a:t>‹#›</a:t>
            </a:fld>
            <a:endParaRPr lang="en-US" sz="3300" b="1" dirty="0">
              <a:solidFill>
                <a:srgbClr val="D9D9D9"/>
              </a:solidFill>
            </a:endParaRPr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6629401" y="1"/>
            <a:ext cx="1904999" cy="22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4003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800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20462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609601" y="571501"/>
            <a:ext cx="7924799" cy="5143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42900" marR="0" lvl="5" indent="0" algn="l" rtl="0"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685800" marR="0" lvl="6" indent="0" algn="l" rtl="0"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028700" marR="0" lvl="7" indent="0" algn="l" rtl="0"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371600" marR="0" lvl="8" indent="0" algn="l" rtl="0"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>
            <a:off x="609601" y="1"/>
            <a:ext cx="5105399" cy="22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4003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800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 dirty="0"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7086600" y="4427935"/>
            <a:ext cx="1447800" cy="514349"/>
          </a:xfrm>
          <a:prstGeom prst="rect">
            <a:avLst/>
          </a:prstGeom>
          <a:noFill/>
          <a:ln>
            <a:noFill/>
          </a:ln>
        </p:spPr>
        <p:txBody>
          <a:bodyPr lIns="91425" tIns="0" rIns="91425" bIns="0" anchor="t" anchorCtr="0">
            <a:noAutofit/>
          </a:bodyPr>
          <a:lstStyle/>
          <a:p>
            <a:pPr algn="r">
              <a:buClr>
                <a:srgbClr val="D9D9D9"/>
              </a:buClr>
              <a:buSzPct val="25000"/>
            </a:pPr>
            <a:fld id="{00000000-1234-1234-1234-123412341234}" type="slidenum">
              <a:rPr lang="en-US" sz="3300" b="1" smtClean="0">
                <a:solidFill>
                  <a:srgbClr val="D9D9D9"/>
                </a:solidFill>
              </a:rPr>
              <a:pPr algn="r">
                <a:buClr>
                  <a:srgbClr val="D9D9D9"/>
                </a:buClr>
                <a:buSzPct val="25000"/>
              </a:pPr>
              <a:t>‹#›</a:t>
            </a:fld>
            <a:endParaRPr lang="en-US" sz="3300" b="1" dirty="0">
              <a:solidFill>
                <a:srgbClr val="D9D9D9"/>
              </a:solidFill>
            </a:endParaRPr>
          </a:p>
        </p:txBody>
      </p:sp>
      <p:sp>
        <p:nvSpPr>
          <p:cNvPr id="74" name="Shape 74"/>
          <p:cNvSpPr txBox="1">
            <a:spLocks noGrp="1"/>
          </p:cNvSpPr>
          <p:nvPr>
            <p:ph type="dt" idx="10"/>
          </p:nvPr>
        </p:nvSpPr>
        <p:spPr>
          <a:xfrm>
            <a:off x="6629401" y="1"/>
            <a:ext cx="1904999" cy="22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4003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800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304823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609601" y="571501"/>
            <a:ext cx="7924799" cy="5143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42900" marR="0" lvl="5" indent="0" algn="l" rtl="0"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685800" marR="0" lvl="6" indent="0" algn="l" rtl="0"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028700" marR="0" lvl="7" indent="0" algn="l" rtl="0"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371600" marR="0" lvl="8" indent="0" algn="l" rtl="0"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09600" y="1371600"/>
            <a:ext cx="3886200" cy="29146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57175" marR="0" lvl="0" indent="-123825" algn="l" rtl="0">
              <a:spcBef>
                <a:spcPts val="42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57213" marR="0" lvl="1" indent="-100013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57250" marR="0" lvl="2" indent="-76200" algn="l" rtl="0">
              <a:spcBef>
                <a:spcPts val="30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00150" marR="0" lvl="3" indent="-85725" algn="l" rtl="0">
              <a:spcBef>
                <a:spcPts val="27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543050" marR="0" lvl="4" indent="-85725" algn="l" rtl="0">
              <a:spcBef>
                <a:spcPts val="27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885950" marR="0" lvl="5" indent="-85725" algn="l" rtl="0">
              <a:spcBef>
                <a:spcPts val="27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228850" marR="0" lvl="6" indent="-85725" algn="l" rtl="0">
              <a:spcBef>
                <a:spcPts val="27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571750" marR="0" lvl="7" indent="-85725" algn="l" rtl="0">
              <a:spcBef>
                <a:spcPts val="27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914650" marR="0" lvl="8" indent="-85725" algn="l" rtl="0">
              <a:spcBef>
                <a:spcPts val="27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7" name="Shape 87"/>
          <p:cNvSpPr txBox="1">
            <a:spLocks noGrp="1"/>
          </p:cNvSpPr>
          <p:nvPr>
            <p:ph type="body" idx="2"/>
          </p:nvPr>
        </p:nvSpPr>
        <p:spPr>
          <a:xfrm>
            <a:off x="4648200" y="1371600"/>
            <a:ext cx="3886200" cy="29146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57175" marR="0" lvl="0" indent="-123825" algn="l" rtl="0">
              <a:spcBef>
                <a:spcPts val="42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57213" marR="0" lvl="1" indent="-100013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57250" marR="0" lvl="2" indent="-76200" algn="l" rtl="0">
              <a:spcBef>
                <a:spcPts val="30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00150" marR="0" lvl="3" indent="-85725" algn="l" rtl="0">
              <a:spcBef>
                <a:spcPts val="27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543050" marR="0" lvl="4" indent="-85725" algn="l" rtl="0">
              <a:spcBef>
                <a:spcPts val="27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885950" marR="0" lvl="5" indent="-85725" algn="l" rtl="0">
              <a:spcBef>
                <a:spcPts val="27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228850" marR="0" lvl="6" indent="-85725" algn="l" rtl="0">
              <a:spcBef>
                <a:spcPts val="27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571750" marR="0" lvl="7" indent="-85725" algn="l" rtl="0">
              <a:spcBef>
                <a:spcPts val="27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914650" marR="0" lvl="8" indent="-85725" algn="l" rtl="0">
              <a:spcBef>
                <a:spcPts val="27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8" name="Shape 88"/>
          <p:cNvSpPr txBox="1">
            <a:spLocks noGrp="1"/>
          </p:cNvSpPr>
          <p:nvPr>
            <p:ph type="ftr" idx="11"/>
          </p:nvPr>
        </p:nvSpPr>
        <p:spPr>
          <a:xfrm>
            <a:off x="609601" y="1"/>
            <a:ext cx="5105399" cy="22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4003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800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 dirty="0"/>
          </a:p>
        </p:txBody>
      </p:sp>
      <p:sp>
        <p:nvSpPr>
          <p:cNvPr id="89" name="Shape 89"/>
          <p:cNvSpPr txBox="1">
            <a:spLocks noGrp="1"/>
          </p:cNvSpPr>
          <p:nvPr>
            <p:ph type="sldNum" idx="12"/>
          </p:nvPr>
        </p:nvSpPr>
        <p:spPr>
          <a:xfrm>
            <a:off x="7086600" y="4427935"/>
            <a:ext cx="1447800" cy="514349"/>
          </a:xfrm>
          <a:prstGeom prst="rect">
            <a:avLst/>
          </a:prstGeom>
          <a:noFill/>
          <a:ln>
            <a:noFill/>
          </a:ln>
        </p:spPr>
        <p:txBody>
          <a:bodyPr lIns="91425" tIns="0" rIns="91425" bIns="0" anchor="t" anchorCtr="0">
            <a:noAutofit/>
          </a:bodyPr>
          <a:lstStyle/>
          <a:p>
            <a:pPr algn="r">
              <a:buClr>
                <a:srgbClr val="D9D9D9"/>
              </a:buClr>
              <a:buSzPct val="25000"/>
            </a:pPr>
            <a:fld id="{00000000-1234-1234-1234-123412341234}" type="slidenum">
              <a:rPr lang="en-US" sz="3300" b="1" smtClean="0">
                <a:solidFill>
                  <a:srgbClr val="D9D9D9"/>
                </a:solidFill>
              </a:rPr>
              <a:pPr algn="r">
                <a:buClr>
                  <a:srgbClr val="D9D9D9"/>
                </a:buClr>
                <a:buSzPct val="25000"/>
              </a:pPr>
              <a:t>‹#›</a:t>
            </a:fld>
            <a:endParaRPr lang="en-US" sz="3300" b="1" dirty="0">
              <a:solidFill>
                <a:srgbClr val="D9D9D9"/>
              </a:solidFill>
            </a:endParaRPr>
          </a:p>
        </p:txBody>
      </p:sp>
      <p:sp>
        <p:nvSpPr>
          <p:cNvPr id="90" name="Shape 90"/>
          <p:cNvSpPr txBox="1">
            <a:spLocks noGrp="1"/>
          </p:cNvSpPr>
          <p:nvPr>
            <p:ph type="dt" idx="10"/>
          </p:nvPr>
        </p:nvSpPr>
        <p:spPr>
          <a:xfrm>
            <a:off x="6629401" y="1"/>
            <a:ext cx="1904999" cy="22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4003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800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48579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09629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36318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609601" y="571501"/>
            <a:ext cx="7924799" cy="5143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42900" marR="0" lvl="5" indent="0" algn="l" rtl="0"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685800" marR="0" lvl="6" indent="0" algn="l" rtl="0"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028700" marR="0" lvl="7" indent="0" algn="l" rtl="0"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371600" marR="0" lvl="8" indent="0" algn="l" rtl="0"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609601" y="1371600"/>
            <a:ext cx="7924799" cy="29146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57175" marR="0" lvl="0" indent="-142875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57213" marR="0" lvl="1" indent="-128588" algn="l" rtl="0">
              <a:spcBef>
                <a:spcPts val="27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57250" marR="0" lvl="2" indent="-85725" algn="l" rtl="0">
              <a:spcBef>
                <a:spcPts val="27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00150" marR="0" lvl="3" indent="-85725" algn="l" rtl="0">
              <a:spcBef>
                <a:spcPts val="27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543050" marR="0" lvl="4" indent="-85725" algn="l" rtl="0">
              <a:spcBef>
                <a:spcPts val="27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885950" marR="0" lvl="5" indent="-85725" algn="l" rtl="0">
              <a:spcBef>
                <a:spcPts val="27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228850" marR="0" lvl="6" indent="-85725" algn="l" rtl="0">
              <a:spcBef>
                <a:spcPts val="27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571750" marR="0" lvl="7" indent="-85725" algn="l" rtl="0">
              <a:spcBef>
                <a:spcPts val="27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914650" marR="0" lvl="8" indent="-85725" algn="l" rtl="0">
              <a:spcBef>
                <a:spcPts val="27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>
            <a:off x="609601" y="1"/>
            <a:ext cx="5105399" cy="22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4003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800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 dirty="0"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7086600" y="4427935"/>
            <a:ext cx="1447800" cy="514349"/>
          </a:xfrm>
          <a:prstGeom prst="rect">
            <a:avLst/>
          </a:prstGeom>
          <a:noFill/>
          <a:ln>
            <a:noFill/>
          </a:ln>
        </p:spPr>
        <p:txBody>
          <a:bodyPr lIns="91425" tIns="0" rIns="91425" bIns="0" anchor="t" anchorCtr="0">
            <a:noAutofit/>
          </a:bodyPr>
          <a:lstStyle/>
          <a:p>
            <a:pPr algn="r">
              <a:buClr>
                <a:srgbClr val="D9D9D9"/>
              </a:buClr>
              <a:buSzPct val="25000"/>
            </a:pPr>
            <a:fld id="{00000000-1234-1234-1234-123412341234}" type="slidenum">
              <a:rPr lang="en-US" sz="3300" b="1" smtClean="0">
                <a:solidFill>
                  <a:srgbClr val="D9D9D9"/>
                </a:solidFill>
              </a:rPr>
              <a:pPr algn="r">
                <a:buClr>
                  <a:srgbClr val="D9D9D9"/>
                </a:buClr>
                <a:buSzPct val="25000"/>
              </a:pPr>
              <a:t>‹#›</a:t>
            </a:fld>
            <a:endParaRPr lang="en-US" sz="3300" b="1" dirty="0">
              <a:solidFill>
                <a:srgbClr val="D9D9D9"/>
              </a:solidFill>
            </a:endParaRPr>
          </a:p>
        </p:txBody>
      </p:sp>
      <p:sp>
        <p:nvSpPr>
          <p:cNvPr id="33" name="Shape 33"/>
          <p:cNvSpPr txBox="1">
            <a:spLocks noGrp="1"/>
          </p:cNvSpPr>
          <p:nvPr>
            <p:ph type="dt" idx="10"/>
          </p:nvPr>
        </p:nvSpPr>
        <p:spPr>
          <a:xfrm>
            <a:off x="6629401" y="1"/>
            <a:ext cx="1904999" cy="22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4003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800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16569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722312" y="3305176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42900" marR="0" lvl="5" indent="0" algn="l" rtl="0"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685800" marR="0" lvl="6" indent="0" algn="l" rtl="0"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028700" marR="0" lvl="7" indent="0" algn="l" rtl="0"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371600" marR="0" lvl="8" indent="0" algn="l" rtl="0"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722312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30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0" algn="l" rtl="0">
              <a:spcBef>
                <a:spcPts val="27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0" algn="l" rtl="0">
              <a:spcBef>
                <a:spcPts val="24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28700" marR="0" lvl="3" indent="0" algn="l" rtl="0">
              <a:spcBef>
                <a:spcPts val="21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71600" marR="0" lvl="4" indent="0" algn="l" rtl="0">
              <a:spcBef>
                <a:spcPts val="21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714500" marR="0" lvl="5" indent="0" algn="l" rtl="0">
              <a:spcBef>
                <a:spcPts val="21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057400" marR="0" lvl="6" indent="0" algn="l" rtl="0">
              <a:spcBef>
                <a:spcPts val="21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400300" marR="0" lvl="7" indent="0" algn="l" rtl="0">
              <a:spcBef>
                <a:spcPts val="21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743200" marR="0" lvl="8" indent="0" algn="l" rtl="0">
              <a:spcBef>
                <a:spcPts val="21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7" name="Shape 37"/>
          <p:cNvSpPr txBox="1">
            <a:spLocks noGrp="1"/>
          </p:cNvSpPr>
          <p:nvPr>
            <p:ph type="ftr" idx="11"/>
          </p:nvPr>
        </p:nvSpPr>
        <p:spPr>
          <a:xfrm>
            <a:off x="609601" y="1"/>
            <a:ext cx="5105399" cy="22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4003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800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 dirty="0"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7086600" y="4427935"/>
            <a:ext cx="1447800" cy="514349"/>
          </a:xfrm>
          <a:prstGeom prst="rect">
            <a:avLst/>
          </a:prstGeom>
          <a:noFill/>
          <a:ln>
            <a:noFill/>
          </a:ln>
        </p:spPr>
        <p:txBody>
          <a:bodyPr lIns="91425" tIns="0" rIns="91425" bIns="0" anchor="t" anchorCtr="0">
            <a:noAutofit/>
          </a:bodyPr>
          <a:lstStyle/>
          <a:p>
            <a:pPr algn="r">
              <a:buClr>
                <a:srgbClr val="D9D9D9"/>
              </a:buClr>
              <a:buSzPct val="25000"/>
            </a:pPr>
            <a:fld id="{00000000-1234-1234-1234-123412341234}" type="slidenum">
              <a:rPr lang="en-US" sz="3300" b="1" smtClean="0">
                <a:solidFill>
                  <a:srgbClr val="D9D9D9"/>
                </a:solidFill>
              </a:rPr>
              <a:pPr algn="r">
                <a:buClr>
                  <a:srgbClr val="D9D9D9"/>
                </a:buClr>
                <a:buSzPct val="25000"/>
              </a:pPr>
              <a:t>‹#›</a:t>
            </a:fld>
            <a:endParaRPr lang="en-US" sz="3300" b="1" dirty="0">
              <a:solidFill>
                <a:srgbClr val="D9D9D9"/>
              </a:solidFill>
            </a:endParaRPr>
          </a:p>
        </p:txBody>
      </p:sp>
      <p:sp>
        <p:nvSpPr>
          <p:cNvPr id="39" name="Shape 39"/>
          <p:cNvSpPr txBox="1">
            <a:spLocks noGrp="1"/>
          </p:cNvSpPr>
          <p:nvPr>
            <p:ph type="dt" idx="10"/>
          </p:nvPr>
        </p:nvSpPr>
        <p:spPr>
          <a:xfrm>
            <a:off x="6629401" y="1"/>
            <a:ext cx="1904999" cy="22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4003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800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0756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 rot="5400000">
            <a:off x="5686425" y="1438276"/>
            <a:ext cx="3714750" cy="1981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42900" marR="0" lvl="5" indent="0" algn="l" rtl="0"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685800" marR="0" lvl="6" indent="0" algn="l" rtl="0"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028700" marR="0" lvl="7" indent="0" algn="l" rtl="0"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371600" marR="0" lvl="8" indent="0" algn="l" rtl="0"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 rot="5400000">
            <a:off x="1647824" y="-466725"/>
            <a:ext cx="3714750" cy="5791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57175" marR="0" lvl="0" indent="-142875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57213" marR="0" lvl="1" indent="-128588" algn="l" rtl="0">
              <a:spcBef>
                <a:spcPts val="27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57250" marR="0" lvl="2" indent="-85725" algn="l" rtl="0">
              <a:spcBef>
                <a:spcPts val="27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00150" marR="0" lvl="3" indent="-85725" algn="l" rtl="0">
              <a:spcBef>
                <a:spcPts val="27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543050" marR="0" lvl="4" indent="-85725" algn="l" rtl="0">
              <a:spcBef>
                <a:spcPts val="27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885950" marR="0" lvl="5" indent="-85725" algn="l" rtl="0">
              <a:spcBef>
                <a:spcPts val="27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228850" marR="0" lvl="6" indent="-85725" algn="l" rtl="0">
              <a:spcBef>
                <a:spcPts val="27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571750" marR="0" lvl="7" indent="-85725" algn="l" rtl="0">
              <a:spcBef>
                <a:spcPts val="27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914650" marR="0" lvl="8" indent="-85725" algn="l" rtl="0">
              <a:spcBef>
                <a:spcPts val="27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609601" y="1"/>
            <a:ext cx="5105399" cy="22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4003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800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 dirty="0"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7086600" y="4427935"/>
            <a:ext cx="1447800" cy="514349"/>
          </a:xfrm>
          <a:prstGeom prst="rect">
            <a:avLst/>
          </a:prstGeom>
          <a:noFill/>
          <a:ln>
            <a:noFill/>
          </a:ln>
        </p:spPr>
        <p:txBody>
          <a:bodyPr lIns="91425" tIns="0" rIns="91425" bIns="0" anchor="t" anchorCtr="0">
            <a:noAutofit/>
          </a:bodyPr>
          <a:lstStyle/>
          <a:p>
            <a:pPr algn="r">
              <a:buClr>
                <a:srgbClr val="D9D9D9"/>
              </a:buClr>
              <a:buSzPct val="25000"/>
            </a:pPr>
            <a:fld id="{00000000-1234-1234-1234-123412341234}" type="slidenum">
              <a:rPr lang="en-US" sz="3300" b="1" smtClean="0">
                <a:solidFill>
                  <a:srgbClr val="D9D9D9"/>
                </a:solidFill>
              </a:rPr>
              <a:pPr algn="r">
                <a:buClr>
                  <a:srgbClr val="D9D9D9"/>
                </a:buClr>
                <a:buSzPct val="25000"/>
              </a:pPr>
              <a:t>‹#›</a:t>
            </a:fld>
            <a:endParaRPr lang="en-US" sz="3300" b="1" dirty="0">
              <a:solidFill>
                <a:srgbClr val="D9D9D9"/>
              </a:solidFill>
            </a:endParaRPr>
          </a:p>
        </p:txBody>
      </p:sp>
      <p:sp>
        <p:nvSpPr>
          <p:cNvPr id="45" name="Shape 45"/>
          <p:cNvSpPr txBox="1">
            <a:spLocks noGrp="1"/>
          </p:cNvSpPr>
          <p:nvPr>
            <p:ph type="dt" idx="10"/>
          </p:nvPr>
        </p:nvSpPr>
        <p:spPr>
          <a:xfrm>
            <a:off x="6629401" y="1"/>
            <a:ext cx="1904999" cy="22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4003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800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65964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609601" y="571501"/>
            <a:ext cx="7924799" cy="5143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42900" marR="0" lvl="5" indent="0" algn="l" rtl="0"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685800" marR="0" lvl="6" indent="0" algn="l" rtl="0"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028700" marR="0" lvl="7" indent="0" algn="l" rtl="0"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371600" marR="0" lvl="8" indent="0" algn="l" rtl="0"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 rot="5400000">
            <a:off x="3114675" y="-1133474"/>
            <a:ext cx="2914650" cy="792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57175" marR="0" lvl="0" indent="-142875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57213" marR="0" lvl="1" indent="-128588" algn="l" rtl="0">
              <a:spcBef>
                <a:spcPts val="27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57250" marR="0" lvl="2" indent="-85725" algn="l" rtl="0">
              <a:spcBef>
                <a:spcPts val="27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00150" marR="0" lvl="3" indent="-85725" algn="l" rtl="0">
              <a:spcBef>
                <a:spcPts val="27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543050" marR="0" lvl="4" indent="-85725" algn="l" rtl="0">
              <a:spcBef>
                <a:spcPts val="27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885950" marR="0" lvl="5" indent="-85725" algn="l" rtl="0">
              <a:spcBef>
                <a:spcPts val="27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228850" marR="0" lvl="6" indent="-85725" algn="l" rtl="0">
              <a:spcBef>
                <a:spcPts val="27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571750" marR="0" lvl="7" indent="-85725" algn="l" rtl="0">
              <a:spcBef>
                <a:spcPts val="27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914650" marR="0" lvl="8" indent="-85725" algn="l" rtl="0">
              <a:spcBef>
                <a:spcPts val="27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9" name="Shape 49"/>
          <p:cNvSpPr txBox="1">
            <a:spLocks noGrp="1"/>
          </p:cNvSpPr>
          <p:nvPr>
            <p:ph type="ftr" idx="11"/>
          </p:nvPr>
        </p:nvSpPr>
        <p:spPr>
          <a:xfrm>
            <a:off x="609601" y="1"/>
            <a:ext cx="5105399" cy="22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4003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800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 dirty="0"/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7086600" y="4427935"/>
            <a:ext cx="1447800" cy="514349"/>
          </a:xfrm>
          <a:prstGeom prst="rect">
            <a:avLst/>
          </a:prstGeom>
          <a:noFill/>
          <a:ln>
            <a:noFill/>
          </a:ln>
        </p:spPr>
        <p:txBody>
          <a:bodyPr lIns="91425" tIns="0" rIns="91425" bIns="0" anchor="t" anchorCtr="0">
            <a:noAutofit/>
          </a:bodyPr>
          <a:lstStyle/>
          <a:p>
            <a:pPr algn="r">
              <a:buClr>
                <a:srgbClr val="D9D9D9"/>
              </a:buClr>
              <a:buSzPct val="25000"/>
            </a:pPr>
            <a:fld id="{00000000-1234-1234-1234-123412341234}" type="slidenum">
              <a:rPr lang="en-US" sz="3300" b="1" smtClean="0">
                <a:solidFill>
                  <a:srgbClr val="D9D9D9"/>
                </a:solidFill>
              </a:rPr>
              <a:pPr algn="r">
                <a:buClr>
                  <a:srgbClr val="D9D9D9"/>
                </a:buClr>
                <a:buSzPct val="25000"/>
              </a:pPr>
              <a:t>‹#›</a:t>
            </a:fld>
            <a:endParaRPr lang="en-US" sz="3300" b="1" dirty="0">
              <a:solidFill>
                <a:srgbClr val="D9D9D9"/>
              </a:solidFill>
            </a:endParaRPr>
          </a:p>
        </p:txBody>
      </p:sp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6629401" y="1"/>
            <a:ext cx="1904999" cy="22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4003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800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74669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1792289" y="3600450"/>
            <a:ext cx="5486399" cy="42505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5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42900" marR="0" lvl="5" indent="0" algn="l" rtl="0"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685800" marR="0" lvl="6" indent="0" algn="l" rtl="0"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028700" marR="0" lvl="7" indent="0" algn="l" rtl="0"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371600" marR="0" lvl="8" indent="0" algn="l" rtl="0"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4" name="Shape 54"/>
          <p:cNvSpPr>
            <a:spLocks noGrp="1"/>
          </p:cNvSpPr>
          <p:nvPr>
            <p:ph type="pic" idx="2"/>
          </p:nvPr>
        </p:nvSpPr>
        <p:spPr>
          <a:xfrm>
            <a:off x="1792289" y="459581"/>
            <a:ext cx="5486399" cy="308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0" algn="l" rtl="0">
              <a:spcBef>
                <a:spcPts val="42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28700" marR="0" lvl="3" indent="0" algn="l" rtl="0">
              <a:spcBef>
                <a:spcPts val="30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71600" marR="0" lvl="4" indent="0" algn="l" rtl="0">
              <a:spcBef>
                <a:spcPts val="30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714500" marR="0" lvl="5" indent="0" algn="l" rtl="0">
              <a:spcBef>
                <a:spcPts val="30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057400" marR="0" lvl="6" indent="0" algn="l" rtl="0">
              <a:spcBef>
                <a:spcPts val="30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400300" marR="0" lvl="7" indent="0" algn="l" rtl="0">
              <a:spcBef>
                <a:spcPts val="30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743200" marR="0" lvl="8" indent="0" algn="l" rtl="0">
              <a:spcBef>
                <a:spcPts val="30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1792289" y="4025503"/>
            <a:ext cx="5486399" cy="60364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1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0" algn="l" rtl="0">
              <a:spcBef>
                <a:spcPts val="18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0" algn="l" rtl="0">
              <a:spcBef>
                <a:spcPts val="15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28700" marR="0" lvl="3" indent="0" algn="l" rtl="0">
              <a:spcBef>
                <a:spcPts val="135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6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71600" marR="0" lvl="4" indent="0" algn="l" rtl="0">
              <a:spcBef>
                <a:spcPts val="135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6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714500" marR="0" lvl="5" indent="0" algn="l" rtl="0">
              <a:spcBef>
                <a:spcPts val="135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6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057400" marR="0" lvl="6" indent="0" algn="l" rtl="0">
              <a:spcBef>
                <a:spcPts val="135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6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400300" marR="0" lvl="7" indent="0" algn="l" rtl="0">
              <a:spcBef>
                <a:spcPts val="135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6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743200" marR="0" lvl="8" indent="0" algn="l" rtl="0">
              <a:spcBef>
                <a:spcPts val="135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6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609601" y="1"/>
            <a:ext cx="5105399" cy="22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4003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800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 dirty="0"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7086600" y="4427935"/>
            <a:ext cx="1447800" cy="514349"/>
          </a:xfrm>
          <a:prstGeom prst="rect">
            <a:avLst/>
          </a:prstGeom>
          <a:noFill/>
          <a:ln>
            <a:noFill/>
          </a:ln>
        </p:spPr>
        <p:txBody>
          <a:bodyPr lIns="91425" tIns="0" rIns="91425" bIns="0" anchor="t" anchorCtr="0">
            <a:noAutofit/>
          </a:bodyPr>
          <a:lstStyle/>
          <a:p>
            <a:pPr algn="r">
              <a:buClr>
                <a:srgbClr val="D9D9D9"/>
              </a:buClr>
              <a:buSzPct val="25000"/>
            </a:pPr>
            <a:fld id="{00000000-1234-1234-1234-123412341234}" type="slidenum">
              <a:rPr lang="en-US" sz="3300" b="1" smtClean="0">
                <a:solidFill>
                  <a:srgbClr val="D9D9D9"/>
                </a:solidFill>
              </a:rPr>
              <a:pPr algn="r">
                <a:buClr>
                  <a:srgbClr val="D9D9D9"/>
                </a:buClr>
                <a:buSzPct val="25000"/>
              </a:pPr>
              <a:t>‹#›</a:t>
            </a:fld>
            <a:endParaRPr lang="en-US" sz="3300" b="1" dirty="0">
              <a:solidFill>
                <a:srgbClr val="D9D9D9"/>
              </a:solidFill>
            </a:endParaRPr>
          </a:p>
        </p:txBody>
      </p:sp>
      <p:sp>
        <p:nvSpPr>
          <p:cNvPr id="58" name="Shape 58"/>
          <p:cNvSpPr txBox="1">
            <a:spLocks noGrp="1"/>
          </p:cNvSpPr>
          <p:nvPr>
            <p:ph type="dt" idx="10"/>
          </p:nvPr>
        </p:nvSpPr>
        <p:spPr>
          <a:xfrm>
            <a:off x="6629401" y="1"/>
            <a:ext cx="1904999" cy="22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4003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800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49246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457201" y="204788"/>
            <a:ext cx="3008313" cy="8715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5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42900" marR="0" lvl="5" indent="0" algn="l" rtl="0"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685800" marR="0" lvl="6" indent="0" algn="l" rtl="0"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028700" marR="0" lvl="7" indent="0" algn="l" rtl="0"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371600" marR="0" lvl="8" indent="0" algn="l" rtl="0"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3575050" y="204788"/>
            <a:ext cx="5111750" cy="438983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57175" marR="0" lvl="0" indent="-104775" algn="l" rtl="0"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57213" marR="0" lvl="1" indent="-80963" algn="l" rtl="0">
              <a:spcBef>
                <a:spcPts val="42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57250" marR="0" lvl="2" indent="-5715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00150" marR="0" lvl="3" indent="-76200" algn="l" rtl="0">
              <a:spcBef>
                <a:spcPts val="30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543050" marR="0" lvl="4" indent="-76200" algn="l" rtl="0">
              <a:spcBef>
                <a:spcPts val="30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885950" marR="0" lvl="5" indent="-76200" algn="l" rtl="0">
              <a:spcBef>
                <a:spcPts val="30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228850" marR="0" lvl="6" indent="-76200" algn="l" rtl="0">
              <a:spcBef>
                <a:spcPts val="30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571750" marR="0" lvl="7" indent="-76200" algn="l" rtl="0">
              <a:spcBef>
                <a:spcPts val="30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914650" marR="0" lvl="8" indent="-76200" algn="l" rtl="0">
              <a:spcBef>
                <a:spcPts val="30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2" name="Shape 62"/>
          <p:cNvSpPr txBox="1">
            <a:spLocks noGrp="1"/>
          </p:cNvSpPr>
          <p:nvPr>
            <p:ph type="body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1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0" algn="l" rtl="0">
              <a:spcBef>
                <a:spcPts val="18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0" algn="l" rtl="0">
              <a:spcBef>
                <a:spcPts val="15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28700" marR="0" lvl="3" indent="0" algn="l" rtl="0">
              <a:spcBef>
                <a:spcPts val="135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6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71600" marR="0" lvl="4" indent="0" algn="l" rtl="0">
              <a:spcBef>
                <a:spcPts val="135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6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714500" marR="0" lvl="5" indent="0" algn="l" rtl="0">
              <a:spcBef>
                <a:spcPts val="135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6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057400" marR="0" lvl="6" indent="0" algn="l" rtl="0">
              <a:spcBef>
                <a:spcPts val="135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6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400300" marR="0" lvl="7" indent="0" algn="l" rtl="0">
              <a:spcBef>
                <a:spcPts val="135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6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743200" marR="0" lvl="8" indent="0" algn="l" rtl="0">
              <a:spcBef>
                <a:spcPts val="135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6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609601" y="1"/>
            <a:ext cx="5105399" cy="22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4003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800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 dirty="0"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7086600" y="4427935"/>
            <a:ext cx="1447800" cy="514349"/>
          </a:xfrm>
          <a:prstGeom prst="rect">
            <a:avLst/>
          </a:prstGeom>
          <a:noFill/>
          <a:ln>
            <a:noFill/>
          </a:ln>
        </p:spPr>
        <p:txBody>
          <a:bodyPr lIns="91425" tIns="0" rIns="91425" bIns="0" anchor="t" anchorCtr="0">
            <a:noAutofit/>
          </a:bodyPr>
          <a:lstStyle/>
          <a:p>
            <a:pPr algn="r">
              <a:buClr>
                <a:srgbClr val="D9D9D9"/>
              </a:buClr>
              <a:buSzPct val="25000"/>
            </a:pPr>
            <a:fld id="{00000000-1234-1234-1234-123412341234}" type="slidenum">
              <a:rPr lang="en-US" sz="3300" b="1" smtClean="0">
                <a:solidFill>
                  <a:srgbClr val="D9D9D9"/>
                </a:solidFill>
              </a:rPr>
              <a:pPr algn="r">
                <a:buClr>
                  <a:srgbClr val="D9D9D9"/>
                </a:buClr>
                <a:buSzPct val="25000"/>
              </a:pPr>
              <a:t>‹#›</a:t>
            </a:fld>
            <a:endParaRPr lang="en-US" sz="3300" b="1" dirty="0">
              <a:solidFill>
                <a:srgbClr val="D9D9D9"/>
              </a:solidFill>
            </a:endParaRPr>
          </a:p>
        </p:txBody>
      </p:sp>
      <p:sp>
        <p:nvSpPr>
          <p:cNvPr id="65" name="Shape 65"/>
          <p:cNvSpPr txBox="1">
            <a:spLocks noGrp="1"/>
          </p:cNvSpPr>
          <p:nvPr>
            <p:ph type="dt" idx="10"/>
          </p:nvPr>
        </p:nvSpPr>
        <p:spPr>
          <a:xfrm>
            <a:off x="6629401" y="1"/>
            <a:ext cx="1904999" cy="22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4003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800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94105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8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/>
        </p:nvSpPr>
        <p:spPr>
          <a:xfrm>
            <a:off x="0" y="-57150"/>
            <a:ext cx="9144000" cy="4343400"/>
          </a:xfrm>
          <a:prstGeom prst="rect">
            <a:avLst/>
          </a:prstGeom>
          <a:gradFill>
            <a:gsLst>
              <a:gs pos="0">
                <a:schemeClr val="dk1"/>
              </a:gs>
              <a:gs pos="100000">
                <a:srgbClr val="333333"/>
              </a:gs>
            </a:gsLst>
            <a:lin ang="5400000" scaled="0"/>
          </a:gradFill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" name="Shape 11"/>
          <p:cNvSpPr txBox="1"/>
          <p:nvPr/>
        </p:nvSpPr>
        <p:spPr>
          <a:xfrm>
            <a:off x="0" y="4229101"/>
            <a:ext cx="9144000" cy="9143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2" name="Shape 12"/>
          <p:cNvCxnSpPr/>
          <p:nvPr/>
        </p:nvCxnSpPr>
        <p:spPr>
          <a:xfrm>
            <a:off x="0" y="4229100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4D4D4D"/>
            </a:solidFill>
            <a:prstDash val="solid"/>
            <a:miter/>
            <a:headEnd type="none" w="med" len="med"/>
            <a:tailEnd type="none" w="med" len="med"/>
          </a:ln>
        </p:spPr>
      </p:cxnSp>
      <p:pic>
        <p:nvPicPr>
          <p:cNvPr id="13" name="Shape 1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038600" y="4514850"/>
            <a:ext cx="968374" cy="326231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609601" y="571501"/>
            <a:ext cx="7924799" cy="5143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609601" y="1371600"/>
            <a:ext cx="7924799" cy="29146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7145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5608993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/>
        </p:nvSpPr>
        <p:spPr>
          <a:xfrm>
            <a:off x="0" y="-32146"/>
            <a:ext cx="9144000" cy="260747"/>
          </a:xfrm>
          <a:prstGeom prst="rect">
            <a:avLst/>
          </a:prstGeom>
          <a:gradFill>
            <a:gsLst>
              <a:gs pos="0">
                <a:srgbClr val="333333"/>
              </a:gs>
              <a:gs pos="100000">
                <a:schemeClr val="dk1"/>
              </a:gs>
            </a:gsLst>
            <a:lin ang="5400000" scaled="0"/>
          </a:gradFill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609601" y="571501"/>
            <a:ext cx="7924799" cy="5143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609601" y="1371600"/>
            <a:ext cx="7924799" cy="29146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7145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ftr" idx="11"/>
          </p:nvPr>
        </p:nvSpPr>
        <p:spPr>
          <a:xfrm>
            <a:off x="609601" y="1"/>
            <a:ext cx="5105399" cy="22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4003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800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 dirty="0"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7086600" y="4427935"/>
            <a:ext cx="1447800" cy="514349"/>
          </a:xfrm>
          <a:prstGeom prst="rect">
            <a:avLst/>
          </a:prstGeom>
          <a:noFill/>
          <a:ln>
            <a:noFill/>
          </a:ln>
        </p:spPr>
        <p:txBody>
          <a:bodyPr lIns="91425" tIns="0" rIns="91425" bIns="0" anchor="t" anchorCtr="0">
            <a:noAutofit/>
          </a:bodyPr>
          <a:lstStyle/>
          <a:p>
            <a:pPr algn="r">
              <a:buClr>
                <a:srgbClr val="D9D9D9"/>
              </a:buClr>
              <a:buSzPct val="25000"/>
            </a:pPr>
            <a:fld id="{00000000-1234-1234-1234-123412341234}" type="slidenum">
              <a:rPr lang="en-US" sz="3300" b="1" smtClean="0">
                <a:solidFill>
                  <a:srgbClr val="D9D9D9"/>
                </a:solidFill>
              </a:rPr>
              <a:pPr algn="r">
                <a:buClr>
                  <a:srgbClr val="D9D9D9"/>
                </a:buClr>
                <a:buSzPct val="25000"/>
              </a:pPr>
              <a:t>‹#›</a:t>
            </a:fld>
            <a:endParaRPr lang="en-US" sz="3300" b="1" dirty="0">
              <a:solidFill>
                <a:srgbClr val="D9D9D9"/>
              </a:solidFill>
            </a:endParaRPr>
          </a:p>
        </p:txBody>
      </p:sp>
      <p:sp>
        <p:nvSpPr>
          <p:cNvPr id="25" name="Shape 25"/>
          <p:cNvSpPr txBox="1"/>
          <p:nvPr/>
        </p:nvSpPr>
        <p:spPr>
          <a:xfrm>
            <a:off x="609601" y="1143000"/>
            <a:ext cx="7924799" cy="205977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900" b="1" i="0" u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Boston University</a:t>
            </a:r>
            <a:r>
              <a:rPr lang="en-US" sz="900" b="0" i="0" u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Slideshow Title Goes Here</a:t>
            </a:r>
          </a:p>
        </p:txBody>
      </p:sp>
      <p:sp>
        <p:nvSpPr>
          <p:cNvPr id="26" name="Shape 26"/>
          <p:cNvSpPr txBox="1">
            <a:spLocks noGrp="1"/>
          </p:cNvSpPr>
          <p:nvPr>
            <p:ph type="dt" idx="10"/>
          </p:nvPr>
        </p:nvSpPr>
        <p:spPr>
          <a:xfrm>
            <a:off x="6629401" y="1"/>
            <a:ext cx="1904999" cy="22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4003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800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 dirty="0"/>
          </a:p>
        </p:txBody>
      </p:sp>
      <p:pic>
        <p:nvPicPr>
          <p:cNvPr id="27" name="Shape 27" descr="ece_sub_sig.png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609601" y="4572000"/>
            <a:ext cx="5364161" cy="27384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4093055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tthewbrawley/SeizurePredictionTeam1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hyperlink" Target="https://trello.com/b/SWCq5QGP/seizure-prediction-sprint-3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.xml"/><Relationship Id="rId1" Type="http://schemas.openxmlformats.org/officeDocument/2006/relationships/video" Target="https://www.youtube.com/embed/o7Vrmb99TcI" TargetMode="External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685799" y="1771650"/>
            <a:ext cx="7772400" cy="85725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3200" dirty="0"/>
              <a:t>Seizure Prediction</a:t>
            </a:r>
            <a:br>
              <a:rPr lang="en-US" sz="3200" dirty="0"/>
            </a:br>
            <a:r>
              <a:rPr lang="en-US" sz="2000" dirty="0"/>
              <a:t>Team </a:t>
            </a:r>
            <a:r>
              <a:rPr lang="en-US" sz="2000" dirty="0" smtClean="0"/>
              <a:t>1 (Sprint 3)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2000" dirty="0"/>
              <a:t>By: Rashmi, Matthew, Shruti</a:t>
            </a:r>
            <a:br>
              <a:rPr lang="en-US" sz="2000" dirty="0"/>
            </a:br>
            <a:r>
              <a:rPr lang="en-US" sz="2000" dirty="0" smtClean="0"/>
              <a:t>28 Nov, 2016</a:t>
            </a:r>
            <a:endParaRPr sz="2000" dirty="0"/>
          </a:p>
        </p:txBody>
      </p:sp>
      <p:sp>
        <p:nvSpPr>
          <p:cNvPr id="4" name="Shape 97"/>
          <p:cNvSpPr txBox="1">
            <a:spLocks/>
          </p:cNvSpPr>
          <p:nvPr/>
        </p:nvSpPr>
        <p:spPr>
          <a:xfrm>
            <a:off x="4216774" y="3130207"/>
            <a:ext cx="1404707" cy="11149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 eaLnBrk="1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None/>
              <a:defRPr sz="1800" b="0" i="0" u="none" strike="noStrike" cap="none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57213" marR="0" lvl="1" indent="-128588" algn="l" rtl="0" eaLnBrk="1" hangingPunct="1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57250" marR="0" lvl="2" indent="-85725" algn="l" rtl="0" eaLnBrk="1" hangingPunct="1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00150" marR="0" lvl="3" indent="-85725" algn="l" rtl="0" eaLnBrk="1" hangingPunct="1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543050" marR="0" lvl="4" indent="-85725" algn="l" rtl="0" eaLnBrk="1" hangingPunct="1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885950" marR="0" lvl="5" indent="-85725" algn="l" rtl="0" eaLnBrk="1" hangingPunct="1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228850" marR="0" lvl="6" indent="-85725" algn="l" rtl="0" eaLnBrk="1" hangingPunct="1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571750" marR="0" lvl="7" indent="-85725" algn="l" rtl="0" eaLnBrk="1" hangingPunct="1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914650" marR="0" lvl="8" indent="-85725" algn="l" rtl="0" eaLnBrk="1" hangingPunct="1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buSzPct val="25000"/>
            </a:pPr>
            <a:r>
              <a:rPr lang="en-US" sz="1400" dirty="0" smtClean="0">
                <a:hlinkClick r:id="rId3"/>
              </a:rPr>
              <a:t>GitHub Link</a:t>
            </a:r>
            <a:endParaRPr lang="en-US" sz="1400" dirty="0" smtClean="0"/>
          </a:p>
          <a:p>
            <a:pPr algn="l">
              <a:buSzPct val="25000"/>
            </a:pPr>
            <a:endParaRPr lang="en-US" sz="1400" dirty="0" smtClean="0"/>
          </a:p>
          <a:p>
            <a:pPr algn="l">
              <a:buSzPct val="25000"/>
            </a:pPr>
            <a:r>
              <a:rPr lang="en-US" sz="1400" dirty="0" smtClean="0">
                <a:hlinkClick r:id="rId4"/>
              </a:rPr>
              <a:t>Trello Link</a:t>
            </a:r>
            <a:endParaRPr lang="en-US" sz="1400" dirty="0" smtClean="0"/>
          </a:p>
        </p:txBody>
      </p:sp>
      <p:pic>
        <p:nvPicPr>
          <p:cNvPr id="5" name="Picture 2" descr="Image result for trell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0216" y="3687688"/>
            <a:ext cx="356557" cy="356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Image result for github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33" t="20753" r="29141" b="26042"/>
          <a:stretch/>
        </p:blipFill>
        <p:spPr bwMode="auto">
          <a:xfrm>
            <a:off x="3860617" y="3142658"/>
            <a:ext cx="356156" cy="349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Sprint 3- Original Tasks</a:t>
            </a:r>
            <a:endParaRPr lang="en-IN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2400" dirty="0" smtClean="0"/>
              <a:t>Signal processing</a:t>
            </a:r>
          </a:p>
          <a:p>
            <a:pPr lvl="1"/>
            <a:r>
              <a:rPr lang="en-IN" sz="1600" dirty="0" smtClean="0"/>
              <a:t>Select between Neural Network and Feature Extraction</a:t>
            </a:r>
          </a:p>
          <a:p>
            <a:pPr lvl="1"/>
            <a:r>
              <a:rPr lang="en-IN" sz="1600" dirty="0" smtClean="0"/>
              <a:t>Select Features to be extracted and add to code</a:t>
            </a:r>
          </a:p>
          <a:p>
            <a:r>
              <a:rPr lang="en-IN" sz="2400" dirty="0" smtClean="0"/>
              <a:t>Android App</a:t>
            </a:r>
          </a:p>
          <a:p>
            <a:pPr lvl="1"/>
            <a:r>
              <a:rPr lang="en-IN" sz="1600" dirty="0" smtClean="0"/>
              <a:t>Connect Database to the app</a:t>
            </a:r>
          </a:p>
          <a:p>
            <a:pPr lvl="1"/>
            <a:r>
              <a:rPr lang="en-IN" sz="1600" dirty="0" smtClean="0"/>
              <a:t>App screen layouts for Patient and Emergency contact</a:t>
            </a:r>
            <a:endParaRPr lang="en-IN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>
              <a:buClr>
                <a:srgbClr val="D9D9D9"/>
              </a:buClr>
              <a:buSzPct val="25000"/>
            </a:pPr>
            <a:fld id="{00000000-1234-1234-1234-123412341234}" type="slidenum">
              <a:rPr lang="en-US" sz="3300" b="1" smtClean="0">
                <a:solidFill>
                  <a:srgbClr val="D9D9D9"/>
                </a:solidFill>
              </a:rPr>
              <a:pPr algn="r">
                <a:buClr>
                  <a:srgbClr val="D9D9D9"/>
                </a:buClr>
                <a:buSzPct val="25000"/>
              </a:pPr>
              <a:t>2</a:t>
            </a:fld>
            <a:endParaRPr lang="en-US" sz="3300" b="1" dirty="0">
              <a:solidFill>
                <a:srgbClr val="D9D9D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580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Sprint 3- Accomplishments</a:t>
            </a:r>
            <a:endParaRPr lang="en-IN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609600" y="1163782"/>
            <a:ext cx="7924799" cy="2462645"/>
          </a:xfrm>
        </p:spPr>
        <p:txBody>
          <a:bodyPr/>
          <a:lstStyle/>
          <a:p>
            <a:r>
              <a:rPr lang="en-IN" sz="2400" dirty="0" smtClean="0"/>
              <a:t>Signal processing</a:t>
            </a:r>
          </a:p>
          <a:p>
            <a:pPr lvl="1"/>
            <a:r>
              <a:rPr lang="en-IN" sz="1600" dirty="0" smtClean="0"/>
              <a:t>Ultimately selected Feature Extraction method over Neural networks</a:t>
            </a:r>
          </a:p>
          <a:p>
            <a:pPr lvl="1"/>
            <a:r>
              <a:rPr lang="en-IN" sz="1600" dirty="0" smtClean="0"/>
              <a:t>Successfully executed the scripts on the entire dataset on the Shared Computing Cluster</a:t>
            </a:r>
          </a:p>
          <a:p>
            <a:r>
              <a:rPr lang="en-IN" sz="2400" dirty="0" smtClean="0"/>
              <a:t>Android App</a:t>
            </a:r>
          </a:p>
          <a:p>
            <a:pPr lvl="1"/>
            <a:r>
              <a:rPr lang="en-IN" sz="1600" dirty="0" smtClean="0"/>
              <a:t>Connect Database to the app</a:t>
            </a:r>
          </a:p>
          <a:p>
            <a:pPr lvl="1"/>
            <a:r>
              <a:rPr lang="en-IN" sz="1600" dirty="0" smtClean="0"/>
              <a:t>Implemented </a:t>
            </a:r>
            <a:r>
              <a:rPr lang="en-IN" sz="1600" dirty="0" smtClean="0"/>
              <a:t>screen layouts and functionalities of app</a:t>
            </a:r>
            <a:endParaRPr lang="en-IN" sz="1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>
              <a:buClr>
                <a:srgbClr val="D9D9D9"/>
              </a:buClr>
              <a:buSzPct val="25000"/>
            </a:pPr>
            <a:fld id="{00000000-1234-1234-1234-123412341234}" type="slidenum">
              <a:rPr lang="en-US" sz="3300" b="1" smtClean="0">
                <a:solidFill>
                  <a:srgbClr val="D9D9D9"/>
                </a:solidFill>
              </a:rPr>
              <a:pPr algn="r">
                <a:buClr>
                  <a:srgbClr val="D9D9D9"/>
                </a:buClr>
                <a:buSzPct val="25000"/>
              </a:pPr>
              <a:t>3</a:t>
            </a:fld>
            <a:endParaRPr lang="en-US" sz="3300" b="1" dirty="0">
              <a:solidFill>
                <a:srgbClr val="D9D9D9"/>
              </a:solidFill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433422479"/>
              </p:ext>
            </p:extLst>
          </p:nvPr>
        </p:nvGraphicFramePr>
        <p:xfrm>
          <a:off x="1139536" y="3302147"/>
          <a:ext cx="6096000" cy="13687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09692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Feature Extraction</a:t>
            </a:r>
            <a:endParaRPr lang="en-IN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609601" y="1371600"/>
            <a:ext cx="7924799" cy="3179618"/>
          </a:xfrm>
        </p:spPr>
        <p:txBody>
          <a:bodyPr>
            <a:normAutofit fontScale="92500" lnSpcReduction="10000"/>
          </a:bodyPr>
          <a:lstStyle/>
          <a:p>
            <a:r>
              <a:rPr lang="en-IN" dirty="0" smtClean="0"/>
              <a:t>Spectrum </a:t>
            </a:r>
            <a:r>
              <a:rPr lang="en-IN" dirty="0"/>
              <a:t>and Shannon's entropy </a:t>
            </a:r>
            <a:endParaRPr lang="en-IN" dirty="0" smtClean="0"/>
          </a:p>
          <a:p>
            <a:pPr lvl="1"/>
            <a:r>
              <a:rPr lang="en-IN" dirty="0" smtClean="0"/>
              <a:t>Entropy </a:t>
            </a:r>
            <a:r>
              <a:rPr lang="en-IN" dirty="0"/>
              <a:t>reflects how well one can predict the </a:t>
            </a:r>
            <a:r>
              <a:rPr lang="en-IN" dirty="0" smtClean="0"/>
              <a:t>behaviour </a:t>
            </a:r>
            <a:r>
              <a:rPr lang="en-IN" dirty="0"/>
              <a:t>of each respective part of the trajectory from the other. Basically, higher entropy indicates more complex or chaotic systems, thus, less predictability </a:t>
            </a:r>
          </a:p>
          <a:p>
            <a:r>
              <a:rPr lang="en-IN" dirty="0" smtClean="0"/>
              <a:t>Spectral </a:t>
            </a:r>
            <a:r>
              <a:rPr lang="en-IN" dirty="0"/>
              <a:t>edge power </a:t>
            </a:r>
            <a:r>
              <a:rPr lang="en-IN" dirty="0" smtClean="0"/>
              <a:t>of 50</a:t>
            </a:r>
            <a:r>
              <a:rPr lang="en-IN" dirty="0"/>
              <a:t>% power up to 40Hz. </a:t>
            </a:r>
            <a:endParaRPr lang="en-IN" dirty="0" smtClean="0"/>
          </a:p>
          <a:p>
            <a:pPr lvl="1"/>
            <a:r>
              <a:rPr lang="en-IN" dirty="0" smtClean="0"/>
              <a:t>Frequency</a:t>
            </a:r>
            <a:r>
              <a:rPr lang="en-IN" dirty="0"/>
              <a:t> below which </a:t>
            </a:r>
            <a:r>
              <a:rPr lang="en-IN" i="1" dirty="0" smtClean="0"/>
              <a:t>x </a:t>
            </a:r>
            <a:r>
              <a:rPr lang="en-IN" dirty="0" smtClean="0"/>
              <a:t>percent </a:t>
            </a:r>
            <a:r>
              <a:rPr lang="en-IN" dirty="0"/>
              <a:t>of the total power of a given signal are located. (typically </a:t>
            </a:r>
            <a:r>
              <a:rPr lang="en-IN" i="1" dirty="0"/>
              <a:t>x</a:t>
            </a:r>
            <a:r>
              <a:rPr lang="en-IN" dirty="0"/>
              <a:t> is in the range 75 to 95.)</a:t>
            </a:r>
          </a:p>
          <a:p>
            <a:r>
              <a:rPr lang="en-IN" dirty="0" smtClean="0"/>
              <a:t>Shannon's </a:t>
            </a:r>
            <a:r>
              <a:rPr lang="en-IN" dirty="0"/>
              <a:t>entropy at dyadic frequency bands. </a:t>
            </a:r>
            <a:endParaRPr lang="en-IN" dirty="0" smtClean="0"/>
          </a:p>
          <a:p>
            <a:pPr lvl="1"/>
            <a:r>
              <a:rPr lang="en-IN" dirty="0" smtClean="0"/>
              <a:t>Using a Discrete Wavelet Transform, </a:t>
            </a:r>
            <a:r>
              <a:rPr lang="en-IN" dirty="0" err="1" smtClean="0"/>
              <a:t>bandpass</a:t>
            </a:r>
            <a:r>
              <a:rPr lang="en-IN" dirty="0" smtClean="0"/>
              <a:t> filters were applied to the FFT of the data channels and Shannon’s Entropy in each band was calculated.</a:t>
            </a:r>
            <a:endParaRPr lang="en-IN" dirty="0"/>
          </a:p>
          <a:p>
            <a:r>
              <a:rPr lang="en-IN" dirty="0" smtClean="0"/>
              <a:t>Spectrum </a:t>
            </a:r>
            <a:r>
              <a:rPr lang="en-IN" dirty="0"/>
              <a:t>correlation across channels at dyadic frequency bands. </a:t>
            </a:r>
            <a:endParaRPr lang="en-IN" dirty="0" smtClean="0"/>
          </a:p>
          <a:p>
            <a:pPr lvl="1"/>
            <a:r>
              <a:rPr lang="en-IN" dirty="0" smtClean="0"/>
              <a:t>Measures </a:t>
            </a:r>
            <a:r>
              <a:rPr lang="en-IN" dirty="0"/>
              <a:t>the similarity of </a:t>
            </a:r>
            <a:r>
              <a:rPr lang="en-IN" dirty="0" smtClean="0"/>
              <a:t>the spectrum of each channel to other channels</a:t>
            </a:r>
          </a:p>
          <a:p>
            <a:r>
              <a:rPr lang="en-IN" dirty="0"/>
              <a:t>Fractal dimensions</a:t>
            </a:r>
          </a:p>
          <a:p>
            <a:pPr lvl="1"/>
            <a:r>
              <a:rPr lang="en-IN" dirty="0"/>
              <a:t> </a:t>
            </a:r>
            <a:r>
              <a:rPr lang="en-IN" dirty="0" smtClean="0"/>
              <a:t>Contains</a:t>
            </a:r>
            <a:r>
              <a:rPr lang="en-US" altLang="en-US" dirty="0" smtClean="0"/>
              <a:t> </a:t>
            </a:r>
            <a:r>
              <a:rPr lang="en-US" altLang="en-US" dirty="0"/>
              <a:t>three estimates of the fractal index H of the input </a:t>
            </a:r>
            <a:r>
              <a:rPr lang="en-US" altLang="en-US" dirty="0" smtClean="0"/>
              <a:t>signal</a:t>
            </a:r>
            <a:endParaRPr lang="en-IN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>
              <a:buClr>
                <a:srgbClr val="D9D9D9"/>
              </a:buClr>
              <a:buSzPct val="25000"/>
            </a:pPr>
            <a:fld id="{00000000-1234-1234-1234-123412341234}" type="slidenum">
              <a:rPr lang="en-US" sz="3300" b="1" smtClean="0">
                <a:solidFill>
                  <a:srgbClr val="D9D9D9"/>
                </a:solidFill>
              </a:rPr>
              <a:pPr algn="r">
                <a:buClr>
                  <a:srgbClr val="D9D9D9"/>
                </a:buClr>
                <a:buSzPct val="25000"/>
              </a:pPr>
              <a:t>4</a:t>
            </a:fld>
            <a:endParaRPr lang="en-US" sz="3300" b="1" dirty="0">
              <a:solidFill>
                <a:srgbClr val="D9D9D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1238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 Extraction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619992" y="1381991"/>
            <a:ext cx="8212281" cy="3045944"/>
          </a:xfrm>
        </p:spPr>
        <p:txBody>
          <a:bodyPr/>
          <a:lstStyle/>
          <a:p>
            <a:r>
              <a:rPr lang="en-IN" dirty="0"/>
              <a:t>Time-series correlation matrix and its </a:t>
            </a:r>
            <a:r>
              <a:rPr lang="en-IN" dirty="0" smtClean="0"/>
              <a:t>eigenvalues</a:t>
            </a:r>
          </a:p>
          <a:p>
            <a:pPr lvl="1"/>
            <a:r>
              <a:rPr lang="en-IN" dirty="0"/>
              <a:t>Measures the similarity </a:t>
            </a:r>
            <a:r>
              <a:rPr lang="en-IN" dirty="0" smtClean="0"/>
              <a:t>of signal values compared to previous signal values within each channel</a:t>
            </a:r>
          </a:p>
          <a:p>
            <a:r>
              <a:rPr lang="en-IN" dirty="0" err="1" smtClean="0"/>
              <a:t>Hjorth</a:t>
            </a:r>
            <a:r>
              <a:rPr lang="en-IN" dirty="0" smtClean="0"/>
              <a:t> parameters</a:t>
            </a:r>
          </a:p>
          <a:p>
            <a:pPr lvl="1"/>
            <a:r>
              <a:rPr lang="en-IN" dirty="0" smtClean="0"/>
              <a:t>Activity, mobility and complexity</a:t>
            </a:r>
            <a:endParaRPr lang="en-IN" dirty="0"/>
          </a:p>
          <a:p>
            <a:r>
              <a:rPr lang="en-IN" dirty="0"/>
              <a:t>Statistical moments: skewness and </a:t>
            </a:r>
            <a:r>
              <a:rPr lang="en-IN" dirty="0" smtClean="0"/>
              <a:t>kurtosis</a:t>
            </a:r>
          </a:p>
          <a:p>
            <a:pPr lvl="1"/>
            <a:r>
              <a:rPr lang="en-IN" dirty="0"/>
              <a:t>S</a:t>
            </a:r>
            <a:r>
              <a:rPr lang="en-IN" dirty="0" smtClean="0"/>
              <a:t>kewness</a:t>
            </a:r>
            <a:r>
              <a:rPr lang="en-IN" dirty="0"/>
              <a:t> is a measure of the asymmetry of the probability distribution of a real-valued random variable about its mean. </a:t>
            </a:r>
            <a:endParaRPr lang="en-IN" dirty="0" smtClean="0"/>
          </a:p>
          <a:p>
            <a:pPr lvl="1"/>
            <a:r>
              <a:rPr lang="en-IN" dirty="0" smtClean="0"/>
              <a:t>Kurtosis is </a:t>
            </a:r>
            <a:r>
              <a:rPr lang="en-IN" dirty="0"/>
              <a:t>the sharpness of the peak of a frequency-distribution curve.</a:t>
            </a:r>
          </a:p>
          <a:p>
            <a:r>
              <a:rPr lang="en-IN" dirty="0" smtClean="0"/>
              <a:t>Additional features are currently being evaluated and added to the code </a:t>
            </a:r>
            <a:r>
              <a:rPr lang="en-IN" dirty="0" smtClean="0"/>
              <a:t>including Coherence and </a:t>
            </a:r>
            <a:r>
              <a:rPr lang="en-IN" dirty="0" err="1" smtClean="0"/>
              <a:t>Haart</a:t>
            </a:r>
            <a:r>
              <a:rPr lang="en-IN" dirty="0" smtClean="0"/>
              <a:t> Wavelet Coefficients (cont. in </a:t>
            </a:r>
            <a:r>
              <a:rPr lang="en-IN" dirty="0" smtClean="0"/>
              <a:t>Sprint 4)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>
              <a:buClr>
                <a:srgbClr val="D9D9D9"/>
              </a:buClr>
              <a:buSzPct val="25000"/>
            </a:pPr>
            <a:fld id="{00000000-1234-1234-1234-123412341234}" type="slidenum">
              <a:rPr lang="en-US" sz="3300" b="1" smtClean="0">
                <a:solidFill>
                  <a:srgbClr val="D9D9D9"/>
                </a:solidFill>
              </a:rPr>
              <a:pPr algn="r">
                <a:buClr>
                  <a:srgbClr val="D9D9D9"/>
                </a:buClr>
                <a:buSzPct val="25000"/>
              </a:pPr>
              <a:t>5</a:t>
            </a:fld>
            <a:endParaRPr lang="en-US" sz="3300" b="1" dirty="0">
              <a:solidFill>
                <a:srgbClr val="D9D9D9"/>
              </a:solidFill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contains three estimates of the fractal index 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404040"/>
                </a:solidFill>
                <a:effectLst/>
                <a:latin typeface="Menlo"/>
              </a:rPr>
              <a:t>H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of the input signal 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404040"/>
                </a:solidFill>
                <a:effectLst/>
                <a:latin typeface="Menlo"/>
              </a:rPr>
              <a:t>X</a:t>
            </a:r>
            <a:r>
              <a:rPr kumimoji="0" lang="en-US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152400" y="-170764"/>
            <a:ext cx="184731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8536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DEMO</a:t>
            </a:r>
          </a:p>
        </p:txBody>
      </p:sp>
      <p:pic>
        <p:nvPicPr>
          <p:cNvPr id="3" name="o7Vrmb99TcI"/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1319645" y="981941"/>
            <a:ext cx="6308436" cy="35484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Sprint 4 Plan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65" r="25568" b="27666"/>
          <a:stretch/>
        </p:blipFill>
        <p:spPr>
          <a:xfrm>
            <a:off x="609601" y="1085850"/>
            <a:ext cx="6806045" cy="32835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Thank you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U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" id="{8A6BAB72-F403-43C7-99F3-650F0EB3440E}" vid="{A81F90D5-ED61-4CCE-9EEA-96F371E16BAD}"/>
    </a:ext>
  </a:extLst>
</a:theme>
</file>

<file path=ppt/theme/theme2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</Template>
  <TotalTime>514</TotalTime>
  <Words>194</Words>
  <Application>Microsoft Office PowerPoint</Application>
  <PresentationFormat>On-screen Show (16:9)</PresentationFormat>
  <Paragraphs>51</Paragraphs>
  <Slides>8</Slides>
  <Notes>4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Menlo</vt:lpstr>
      <vt:lpstr>Noto Sans Symbols</vt:lpstr>
      <vt:lpstr>Times New Roman</vt:lpstr>
      <vt:lpstr>BU</vt:lpstr>
      <vt:lpstr>Blank Presentation</vt:lpstr>
      <vt:lpstr>Seizure Prediction Team 1 (Sprint 3)  By: Rashmi, Matthew, Shruti 28 Nov, 2016</vt:lpstr>
      <vt:lpstr>Sprint 3- Original Tasks</vt:lpstr>
      <vt:lpstr>Sprint 3- Accomplishments</vt:lpstr>
      <vt:lpstr>Feature Extraction</vt:lpstr>
      <vt:lpstr>Feature Extraction</vt:lpstr>
      <vt:lpstr>DEMO</vt:lpstr>
      <vt:lpstr>Sprint 4 Plan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Seizure Prediction Team 1  By: Rashmi, Matthew, Shruti 31 October, 2016</dc:title>
  <dc:creator>Shruti Kannan</dc:creator>
  <cp:lastModifiedBy>Shruti Kannan</cp:lastModifiedBy>
  <cp:revision>48</cp:revision>
  <dcterms:modified xsi:type="dcterms:W3CDTF">2016-11-28T20:54:24Z</dcterms:modified>
</cp:coreProperties>
</file>