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4" r:id="rId2"/>
  </p:sldMasterIdLst>
  <p:notesMasterIdLst>
    <p:notesMasterId r:id="rId19"/>
  </p:notesMasterIdLst>
  <p:sldIdLst>
    <p:sldId id="256" r:id="rId3"/>
    <p:sldId id="257" r:id="rId4"/>
    <p:sldId id="263" r:id="rId5"/>
    <p:sldId id="265" r:id="rId6"/>
    <p:sldId id="270" r:id="rId7"/>
    <p:sldId id="258" r:id="rId8"/>
    <p:sldId id="268" r:id="rId9"/>
    <p:sldId id="259" r:id="rId10"/>
    <p:sldId id="269" r:id="rId11"/>
    <p:sldId id="260" r:id="rId12"/>
    <p:sldId id="272" r:id="rId13"/>
    <p:sldId id="262" r:id="rId14"/>
    <p:sldId id="273" r:id="rId15"/>
    <p:sldId id="266" r:id="rId16"/>
    <p:sldId id="267" r:id="rId17"/>
    <p:sldId id="271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885E75-9223-4310-9A26-C359E5D6371F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2F8438CB-BBC8-4D6F-A556-98454971B944}">
      <dgm:prSet phldrT="[Text]" custT="1"/>
      <dgm:spPr>
        <a:solidFill>
          <a:srgbClr val="99FF99"/>
        </a:solidFill>
      </dgm:spPr>
      <dgm:t>
        <a:bodyPr/>
        <a:lstStyle/>
        <a:p>
          <a:r>
            <a:rPr lang="en-US" sz="1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</a:t>
          </a:r>
          <a:endParaRPr lang="en-US" sz="1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1774203-5560-4543-9C48-D02E0C8758BC}" type="parTrans" cxnId="{92485361-D962-4C9D-BA22-3D536C8E0734}">
      <dgm:prSet/>
      <dgm:spPr/>
      <dgm:t>
        <a:bodyPr/>
        <a:lstStyle/>
        <a:p>
          <a:endParaRPr lang="en-US" sz="3200"/>
        </a:p>
      </dgm:t>
    </dgm:pt>
    <dgm:pt modelId="{29E3913B-BB9C-4D8C-BC24-EAFC8B4630F6}" type="sibTrans" cxnId="{92485361-D962-4C9D-BA22-3D536C8E0734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US" sz="1100" b="0"/>
        </a:p>
      </dgm:t>
    </dgm:pt>
    <dgm:pt modelId="{D5C6D1B8-67F0-4701-981D-EEA15D188EBA}">
      <dgm:prSet phldrT="[Text]" custT="1"/>
      <dgm:spPr>
        <a:solidFill>
          <a:srgbClr val="99FF99"/>
        </a:solidFill>
      </dgm:spPr>
      <dgm:t>
        <a:bodyPr/>
        <a:lstStyle/>
        <a:p>
          <a:r>
            <a:rPr lang="en-US" sz="1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Processing</a:t>
          </a:r>
          <a:endParaRPr lang="en-US" sz="1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0FE7A0B-099F-4CE2-8BC5-DF07809C6511}" type="parTrans" cxnId="{CD58771E-D97E-49AC-8369-942E83201DAA}">
      <dgm:prSet/>
      <dgm:spPr/>
      <dgm:t>
        <a:bodyPr/>
        <a:lstStyle/>
        <a:p>
          <a:endParaRPr lang="en-US" sz="3200"/>
        </a:p>
      </dgm:t>
    </dgm:pt>
    <dgm:pt modelId="{082F104D-8FD0-47FA-A4FE-1C8A1E945C7B}" type="sibTrans" cxnId="{CD58771E-D97E-49AC-8369-942E83201DAA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US" sz="1100" b="0"/>
        </a:p>
      </dgm:t>
    </dgm:pt>
    <dgm:pt modelId="{6C308E1C-4AB8-4C62-B82B-F38E5637C88A}">
      <dgm:prSet phldrT="[Text]" custT="1"/>
      <dgm:spPr>
        <a:solidFill>
          <a:srgbClr val="99FF99"/>
        </a:solidFill>
      </dgm:spPr>
      <dgm:t>
        <a:bodyPr/>
        <a:lstStyle/>
        <a:p>
          <a:r>
            <a:rPr lang="en-US" sz="1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Database</a:t>
          </a:r>
          <a:endParaRPr lang="en-US" sz="1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59B3E22-0A1E-41AA-8CC3-0DCB99AB3B7C}" type="parTrans" cxnId="{3F39BBFE-72A8-45BB-914B-4F4E179A4EC2}">
      <dgm:prSet/>
      <dgm:spPr/>
      <dgm:t>
        <a:bodyPr/>
        <a:lstStyle/>
        <a:p>
          <a:endParaRPr lang="en-US" sz="3200"/>
        </a:p>
      </dgm:t>
    </dgm:pt>
    <dgm:pt modelId="{6A67FC94-A55B-4331-9202-C5406A12CE09}" type="sibTrans" cxnId="{3F39BBFE-72A8-45BB-914B-4F4E179A4EC2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US" sz="1100" b="0"/>
        </a:p>
      </dgm:t>
    </dgm:pt>
    <dgm:pt modelId="{09A65C1E-EF97-4D56-8306-FF3A8C49ACBF}">
      <dgm:prSet phldrT="[Text]" custT="1"/>
      <dgm:spPr>
        <a:solidFill>
          <a:srgbClr val="99FF99"/>
        </a:solidFill>
      </dgm:spPr>
      <dgm:t>
        <a:bodyPr/>
        <a:lstStyle/>
        <a:p>
          <a:r>
            <a:rPr lang="en-US" sz="1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App</a:t>
          </a:r>
          <a:endParaRPr lang="en-US" sz="1400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AD552F1-0400-476C-B749-65175514ECE8}" type="parTrans" cxnId="{FD173D25-C904-4877-9506-AA8BDFED785B}">
      <dgm:prSet/>
      <dgm:spPr/>
      <dgm:t>
        <a:bodyPr/>
        <a:lstStyle/>
        <a:p>
          <a:endParaRPr lang="en-US" sz="3200"/>
        </a:p>
      </dgm:t>
    </dgm:pt>
    <dgm:pt modelId="{499C9C6E-C637-405C-AE84-2E77C0B59E53}" type="sibTrans" cxnId="{FD173D25-C904-4877-9506-AA8BDFED785B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endParaRPr lang="en-US" sz="1100" b="0"/>
        </a:p>
      </dgm:t>
    </dgm:pt>
    <dgm:pt modelId="{3EDF825F-7530-42DC-A2F5-8194DC48069C}">
      <dgm:prSet phldrT="[Text]" custT="1"/>
      <dgm:spPr>
        <a:solidFill>
          <a:srgbClr val="99FF99"/>
        </a:solidFill>
      </dgm:spPr>
      <dgm:t>
        <a:bodyPr/>
        <a:lstStyle/>
        <a:p>
          <a:r>
            <a:rPr lang="en-US" sz="1400" b="0" dirty="0" smtClean="0">
              <a:solidFill>
                <a:sysClr val="windowText" lastClr="000000"/>
              </a:solidFill>
            </a:rPr>
            <a:t>Notification</a:t>
          </a:r>
          <a:endParaRPr lang="en-US" sz="1400" b="0" dirty="0">
            <a:solidFill>
              <a:sysClr val="windowText" lastClr="000000"/>
            </a:solidFill>
          </a:endParaRPr>
        </a:p>
      </dgm:t>
    </dgm:pt>
    <dgm:pt modelId="{191A1F46-6AFF-4B17-9FDD-FC5ECB9C4128}" type="parTrans" cxnId="{CE312C4B-80A6-4F6D-9BE3-38DD36D623E2}">
      <dgm:prSet/>
      <dgm:spPr/>
      <dgm:t>
        <a:bodyPr/>
        <a:lstStyle/>
        <a:p>
          <a:endParaRPr lang="en-US" sz="3200"/>
        </a:p>
      </dgm:t>
    </dgm:pt>
    <dgm:pt modelId="{8BAA85B7-F056-4991-A81A-AE6CCCC20CAD}" type="sibTrans" cxnId="{CE312C4B-80A6-4F6D-9BE3-38DD36D623E2}">
      <dgm:prSet/>
      <dgm:spPr/>
      <dgm:t>
        <a:bodyPr/>
        <a:lstStyle/>
        <a:p>
          <a:endParaRPr lang="en-US" sz="3200"/>
        </a:p>
      </dgm:t>
    </dgm:pt>
    <dgm:pt modelId="{CF204CD5-F4A9-4E5F-9F4A-34EB41A889FC}" type="pres">
      <dgm:prSet presAssocID="{18885E75-9223-4310-9A26-C359E5D6371F}" presName="Name0" presStyleCnt="0">
        <dgm:presLayoutVars>
          <dgm:dir/>
          <dgm:resizeHandles val="exact"/>
        </dgm:presLayoutVars>
      </dgm:prSet>
      <dgm:spPr/>
    </dgm:pt>
    <dgm:pt modelId="{EF5CD24E-A0EB-4A11-911A-E9EE057CC1F8}" type="pres">
      <dgm:prSet presAssocID="{2F8438CB-BBC8-4D6F-A556-98454971B944}" presName="node" presStyleLbl="node1" presStyleIdx="0" presStyleCnt="5" custLinFactNeighborX="-806" custLinFactNeighborY="-9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CE8C05-937B-4212-B36B-AC4A9067A77F}" type="pres">
      <dgm:prSet presAssocID="{29E3913B-BB9C-4D8C-BC24-EAFC8B4630F6}" presName="sibTrans" presStyleLbl="sibTrans2D1" presStyleIdx="0" presStyleCnt="4"/>
      <dgm:spPr/>
      <dgm:t>
        <a:bodyPr/>
        <a:lstStyle/>
        <a:p>
          <a:endParaRPr lang="en-US"/>
        </a:p>
      </dgm:t>
    </dgm:pt>
    <dgm:pt modelId="{6BFBEFDA-F83B-4BD0-ADE4-F95499729EE5}" type="pres">
      <dgm:prSet presAssocID="{29E3913B-BB9C-4D8C-BC24-EAFC8B4630F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CDFDEBA0-967E-43F7-BCD2-16B0D9F71BEB}" type="pres">
      <dgm:prSet presAssocID="{D5C6D1B8-67F0-4701-981D-EEA15D188EBA}" presName="node" presStyleLbl="node1" presStyleIdx="1" presStyleCnt="5" custLinFactNeighborX="-806" custLinFactNeighborY="-9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B608B6-E4A1-4E28-B802-E511CFEAFAF6}" type="pres">
      <dgm:prSet presAssocID="{082F104D-8FD0-47FA-A4FE-1C8A1E945C7B}" presName="sibTrans" presStyleLbl="sibTrans2D1" presStyleIdx="1" presStyleCnt="4"/>
      <dgm:spPr/>
      <dgm:t>
        <a:bodyPr/>
        <a:lstStyle/>
        <a:p>
          <a:endParaRPr lang="en-US"/>
        </a:p>
      </dgm:t>
    </dgm:pt>
    <dgm:pt modelId="{691D135B-47FC-4067-B53C-15D7D9A2A978}" type="pres">
      <dgm:prSet presAssocID="{082F104D-8FD0-47FA-A4FE-1C8A1E945C7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43EA2479-C57D-47F1-ACE4-0DCB4E160D01}" type="pres">
      <dgm:prSet presAssocID="{6C308E1C-4AB8-4C62-B82B-F38E5637C88A}" presName="node" presStyleLbl="node1" presStyleIdx="2" presStyleCnt="5" custLinFactNeighborX="-806" custLinFactNeighborY="-9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47B768-C55B-4E5C-890B-48B02F65EE9E}" type="pres">
      <dgm:prSet presAssocID="{6A67FC94-A55B-4331-9202-C5406A12CE09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DF94268-5729-483A-8EA2-B04B7FB32884}" type="pres">
      <dgm:prSet presAssocID="{6A67FC94-A55B-4331-9202-C5406A12CE09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4F306472-0F7F-40C3-BC60-B544A63C3A49}" type="pres">
      <dgm:prSet presAssocID="{09A65C1E-EF97-4D56-8306-FF3A8C49ACB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084FD3-354F-45A4-B97D-D9F1C44C832B}" type="pres">
      <dgm:prSet presAssocID="{499C9C6E-C637-405C-AE84-2E77C0B59E53}" presName="sibTrans" presStyleLbl="sibTrans2D1" presStyleIdx="3" presStyleCnt="4"/>
      <dgm:spPr/>
      <dgm:t>
        <a:bodyPr/>
        <a:lstStyle/>
        <a:p>
          <a:endParaRPr lang="en-US"/>
        </a:p>
      </dgm:t>
    </dgm:pt>
    <dgm:pt modelId="{DFDDD2D8-EDB6-4C4E-B54A-CA97BBDDA7C5}" type="pres">
      <dgm:prSet presAssocID="{499C9C6E-C637-405C-AE84-2E77C0B59E53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347E7ED-27F3-480C-8459-0A450A72F66A}" type="pres">
      <dgm:prSet presAssocID="{3EDF825F-7530-42DC-A2F5-8194DC48069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D2562A-9B5A-4AB7-A60F-DBAC0BBDC80B}" type="presOf" srcId="{499C9C6E-C637-405C-AE84-2E77C0B59E53}" destId="{37084FD3-354F-45A4-B97D-D9F1C44C832B}" srcOrd="0" destOrd="0" presId="urn:microsoft.com/office/officeart/2005/8/layout/process1"/>
    <dgm:cxn modelId="{2D94DCA7-AA42-49DC-AE75-40CEE61B2B07}" type="presOf" srcId="{3EDF825F-7530-42DC-A2F5-8194DC48069C}" destId="{6347E7ED-27F3-480C-8459-0A450A72F66A}" srcOrd="0" destOrd="0" presId="urn:microsoft.com/office/officeart/2005/8/layout/process1"/>
    <dgm:cxn modelId="{FD173D25-C904-4877-9506-AA8BDFED785B}" srcId="{18885E75-9223-4310-9A26-C359E5D6371F}" destId="{09A65C1E-EF97-4D56-8306-FF3A8C49ACBF}" srcOrd="3" destOrd="0" parTransId="{7AD552F1-0400-476C-B749-65175514ECE8}" sibTransId="{499C9C6E-C637-405C-AE84-2E77C0B59E53}"/>
    <dgm:cxn modelId="{CC27A8E1-DEA5-4B96-A47C-DAFD3303EFD5}" type="presOf" srcId="{09A65C1E-EF97-4D56-8306-FF3A8C49ACBF}" destId="{4F306472-0F7F-40C3-BC60-B544A63C3A49}" srcOrd="0" destOrd="0" presId="urn:microsoft.com/office/officeart/2005/8/layout/process1"/>
    <dgm:cxn modelId="{A6D1FA8B-AD5A-4203-9E59-70931D0CD558}" type="presOf" srcId="{29E3913B-BB9C-4D8C-BC24-EAFC8B4630F6}" destId="{6BFBEFDA-F83B-4BD0-ADE4-F95499729EE5}" srcOrd="1" destOrd="0" presId="urn:microsoft.com/office/officeart/2005/8/layout/process1"/>
    <dgm:cxn modelId="{CD58771E-D97E-49AC-8369-942E83201DAA}" srcId="{18885E75-9223-4310-9A26-C359E5D6371F}" destId="{D5C6D1B8-67F0-4701-981D-EEA15D188EBA}" srcOrd="1" destOrd="0" parTransId="{D0FE7A0B-099F-4CE2-8BC5-DF07809C6511}" sibTransId="{082F104D-8FD0-47FA-A4FE-1C8A1E945C7B}"/>
    <dgm:cxn modelId="{547511A2-508B-4B51-ADE5-FBB6D3FCB8FF}" type="presOf" srcId="{082F104D-8FD0-47FA-A4FE-1C8A1E945C7B}" destId="{7DB608B6-E4A1-4E28-B802-E511CFEAFAF6}" srcOrd="0" destOrd="0" presId="urn:microsoft.com/office/officeart/2005/8/layout/process1"/>
    <dgm:cxn modelId="{3101A0A4-F5FF-44C7-BF6A-89E601C45315}" type="presOf" srcId="{29E3913B-BB9C-4D8C-BC24-EAFC8B4630F6}" destId="{F4CE8C05-937B-4212-B36B-AC4A9067A77F}" srcOrd="0" destOrd="0" presId="urn:microsoft.com/office/officeart/2005/8/layout/process1"/>
    <dgm:cxn modelId="{31E3FD0A-C851-4A8A-B7CA-8E74A00E02A5}" type="presOf" srcId="{18885E75-9223-4310-9A26-C359E5D6371F}" destId="{CF204CD5-F4A9-4E5F-9F4A-34EB41A889FC}" srcOrd="0" destOrd="0" presId="urn:microsoft.com/office/officeart/2005/8/layout/process1"/>
    <dgm:cxn modelId="{39E13548-0C06-4395-8E40-013E9287788D}" type="presOf" srcId="{499C9C6E-C637-405C-AE84-2E77C0B59E53}" destId="{DFDDD2D8-EDB6-4C4E-B54A-CA97BBDDA7C5}" srcOrd="1" destOrd="0" presId="urn:microsoft.com/office/officeart/2005/8/layout/process1"/>
    <dgm:cxn modelId="{CE6B4055-4331-4957-B616-55CB39245213}" type="presOf" srcId="{D5C6D1B8-67F0-4701-981D-EEA15D188EBA}" destId="{CDFDEBA0-967E-43F7-BCD2-16B0D9F71BEB}" srcOrd="0" destOrd="0" presId="urn:microsoft.com/office/officeart/2005/8/layout/process1"/>
    <dgm:cxn modelId="{DCBD0A96-B6DB-4F28-811A-EA514A4356A2}" type="presOf" srcId="{2F8438CB-BBC8-4D6F-A556-98454971B944}" destId="{EF5CD24E-A0EB-4A11-911A-E9EE057CC1F8}" srcOrd="0" destOrd="0" presId="urn:microsoft.com/office/officeart/2005/8/layout/process1"/>
    <dgm:cxn modelId="{D2D57CCE-8A8F-47A4-9200-410D69B2A0AA}" type="presOf" srcId="{082F104D-8FD0-47FA-A4FE-1C8A1E945C7B}" destId="{691D135B-47FC-4067-B53C-15D7D9A2A978}" srcOrd="1" destOrd="0" presId="urn:microsoft.com/office/officeart/2005/8/layout/process1"/>
    <dgm:cxn modelId="{3F39BBFE-72A8-45BB-914B-4F4E179A4EC2}" srcId="{18885E75-9223-4310-9A26-C359E5D6371F}" destId="{6C308E1C-4AB8-4C62-B82B-F38E5637C88A}" srcOrd="2" destOrd="0" parTransId="{E59B3E22-0A1E-41AA-8CC3-0DCB99AB3B7C}" sibTransId="{6A67FC94-A55B-4331-9202-C5406A12CE09}"/>
    <dgm:cxn modelId="{06B5562F-B754-4E31-8100-F178EB479DE0}" type="presOf" srcId="{6A67FC94-A55B-4331-9202-C5406A12CE09}" destId="{BDF94268-5729-483A-8EA2-B04B7FB32884}" srcOrd="1" destOrd="0" presId="urn:microsoft.com/office/officeart/2005/8/layout/process1"/>
    <dgm:cxn modelId="{EF55DE4A-FFEC-44FE-B169-5602FC6D0658}" type="presOf" srcId="{6C308E1C-4AB8-4C62-B82B-F38E5637C88A}" destId="{43EA2479-C57D-47F1-ACE4-0DCB4E160D01}" srcOrd="0" destOrd="0" presId="urn:microsoft.com/office/officeart/2005/8/layout/process1"/>
    <dgm:cxn modelId="{CE312C4B-80A6-4F6D-9BE3-38DD36D623E2}" srcId="{18885E75-9223-4310-9A26-C359E5D6371F}" destId="{3EDF825F-7530-42DC-A2F5-8194DC48069C}" srcOrd="4" destOrd="0" parTransId="{191A1F46-6AFF-4B17-9FDD-FC5ECB9C4128}" sibTransId="{8BAA85B7-F056-4991-A81A-AE6CCCC20CAD}"/>
    <dgm:cxn modelId="{92485361-D962-4C9D-BA22-3D536C8E0734}" srcId="{18885E75-9223-4310-9A26-C359E5D6371F}" destId="{2F8438CB-BBC8-4D6F-A556-98454971B944}" srcOrd="0" destOrd="0" parTransId="{31774203-5560-4543-9C48-D02E0C8758BC}" sibTransId="{29E3913B-BB9C-4D8C-BC24-EAFC8B4630F6}"/>
    <dgm:cxn modelId="{9E494FE1-1297-4DEA-8BCF-6E8E1BF9BB3B}" type="presOf" srcId="{6A67FC94-A55B-4331-9202-C5406A12CE09}" destId="{3947B768-C55B-4E5C-890B-48B02F65EE9E}" srcOrd="0" destOrd="0" presId="urn:microsoft.com/office/officeart/2005/8/layout/process1"/>
    <dgm:cxn modelId="{FD999A22-6CAB-43EA-91FB-1B4F9A0EED5F}" type="presParOf" srcId="{CF204CD5-F4A9-4E5F-9F4A-34EB41A889FC}" destId="{EF5CD24E-A0EB-4A11-911A-E9EE057CC1F8}" srcOrd="0" destOrd="0" presId="urn:microsoft.com/office/officeart/2005/8/layout/process1"/>
    <dgm:cxn modelId="{3187806E-BE89-44D3-93BD-E025F9BAC34A}" type="presParOf" srcId="{CF204CD5-F4A9-4E5F-9F4A-34EB41A889FC}" destId="{F4CE8C05-937B-4212-B36B-AC4A9067A77F}" srcOrd="1" destOrd="0" presId="urn:microsoft.com/office/officeart/2005/8/layout/process1"/>
    <dgm:cxn modelId="{0142407C-BFE2-40F3-A83D-D567E012452D}" type="presParOf" srcId="{F4CE8C05-937B-4212-B36B-AC4A9067A77F}" destId="{6BFBEFDA-F83B-4BD0-ADE4-F95499729EE5}" srcOrd="0" destOrd="0" presId="urn:microsoft.com/office/officeart/2005/8/layout/process1"/>
    <dgm:cxn modelId="{64419179-68B0-4181-82A9-DF4BF1DF8F69}" type="presParOf" srcId="{CF204CD5-F4A9-4E5F-9F4A-34EB41A889FC}" destId="{CDFDEBA0-967E-43F7-BCD2-16B0D9F71BEB}" srcOrd="2" destOrd="0" presId="urn:microsoft.com/office/officeart/2005/8/layout/process1"/>
    <dgm:cxn modelId="{78F0A735-EA6A-4A86-BC5B-684273A1D118}" type="presParOf" srcId="{CF204CD5-F4A9-4E5F-9F4A-34EB41A889FC}" destId="{7DB608B6-E4A1-4E28-B802-E511CFEAFAF6}" srcOrd="3" destOrd="0" presId="urn:microsoft.com/office/officeart/2005/8/layout/process1"/>
    <dgm:cxn modelId="{9AA1E98D-73EE-4DA9-B3FA-9BB1FAF47B46}" type="presParOf" srcId="{7DB608B6-E4A1-4E28-B802-E511CFEAFAF6}" destId="{691D135B-47FC-4067-B53C-15D7D9A2A978}" srcOrd="0" destOrd="0" presId="urn:microsoft.com/office/officeart/2005/8/layout/process1"/>
    <dgm:cxn modelId="{603E9E3B-897C-4674-AF31-EB3831FE4B83}" type="presParOf" srcId="{CF204CD5-F4A9-4E5F-9F4A-34EB41A889FC}" destId="{43EA2479-C57D-47F1-ACE4-0DCB4E160D01}" srcOrd="4" destOrd="0" presId="urn:microsoft.com/office/officeart/2005/8/layout/process1"/>
    <dgm:cxn modelId="{1B6DEEF9-FECB-4FAF-B84F-6D46E7C0DB4C}" type="presParOf" srcId="{CF204CD5-F4A9-4E5F-9F4A-34EB41A889FC}" destId="{3947B768-C55B-4E5C-890B-48B02F65EE9E}" srcOrd="5" destOrd="0" presId="urn:microsoft.com/office/officeart/2005/8/layout/process1"/>
    <dgm:cxn modelId="{5437D5E6-A600-41B3-A070-6A1A979C69D4}" type="presParOf" srcId="{3947B768-C55B-4E5C-890B-48B02F65EE9E}" destId="{BDF94268-5729-483A-8EA2-B04B7FB32884}" srcOrd="0" destOrd="0" presId="urn:microsoft.com/office/officeart/2005/8/layout/process1"/>
    <dgm:cxn modelId="{7A3F20CE-3A06-4AE8-A576-DA93B3234DCA}" type="presParOf" srcId="{CF204CD5-F4A9-4E5F-9F4A-34EB41A889FC}" destId="{4F306472-0F7F-40C3-BC60-B544A63C3A49}" srcOrd="6" destOrd="0" presId="urn:microsoft.com/office/officeart/2005/8/layout/process1"/>
    <dgm:cxn modelId="{AC7B3266-54C0-40BE-A54C-204EB4BA41BF}" type="presParOf" srcId="{CF204CD5-F4A9-4E5F-9F4A-34EB41A889FC}" destId="{37084FD3-354F-45A4-B97D-D9F1C44C832B}" srcOrd="7" destOrd="0" presId="urn:microsoft.com/office/officeart/2005/8/layout/process1"/>
    <dgm:cxn modelId="{C24AE24D-1338-4ECA-A902-CCB50EBB3305}" type="presParOf" srcId="{37084FD3-354F-45A4-B97D-D9F1C44C832B}" destId="{DFDDD2D8-EDB6-4C4E-B54A-CA97BBDDA7C5}" srcOrd="0" destOrd="0" presId="urn:microsoft.com/office/officeart/2005/8/layout/process1"/>
    <dgm:cxn modelId="{66796FBE-940B-4C10-AB12-C9B278BD6BA6}" type="presParOf" srcId="{CF204CD5-F4A9-4E5F-9F4A-34EB41A889FC}" destId="{6347E7ED-27F3-480C-8459-0A450A72F66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CD24E-A0EB-4A11-911A-E9EE057CC1F8}">
      <dsp:nvSpPr>
        <dsp:cNvPr id="0" name=""/>
        <dsp:cNvSpPr/>
      </dsp:nvSpPr>
      <dsp:spPr>
        <a:xfrm>
          <a:off x="1" y="195842"/>
          <a:ext cx="1038076" cy="622845"/>
        </a:xfrm>
        <a:prstGeom prst="roundRect">
          <a:avLst>
            <a:gd name="adj" fmla="val 10000"/>
          </a:avLst>
        </a:prstGeom>
        <a:solidFill>
          <a:srgbClr val="99FF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</a:t>
          </a:r>
          <a:endParaRPr lang="en-US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244" y="214085"/>
        <a:ext cx="1001590" cy="586359"/>
      </dsp:txXfrm>
    </dsp:sp>
    <dsp:sp modelId="{F4CE8C05-937B-4212-B36B-AC4A9067A77F}">
      <dsp:nvSpPr>
        <dsp:cNvPr id="0" name=""/>
        <dsp:cNvSpPr/>
      </dsp:nvSpPr>
      <dsp:spPr>
        <a:xfrm>
          <a:off x="1141885" y="378543"/>
          <a:ext cx="220072" cy="257442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0" kern="1200"/>
        </a:p>
      </dsp:txBody>
      <dsp:txXfrm>
        <a:off x="1141885" y="430031"/>
        <a:ext cx="154050" cy="154466"/>
      </dsp:txXfrm>
    </dsp:sp>
    <dsp:sp modelId="{CDFDEBA0-967E-43F7-BCD2-16B0D9F71BEB}">
      <dsp:nvSpPr>
        <dsp:cNvPr id="0" name=""/>
        <dsp:cNvSpPr/>
      </dsp:nvSpPr>
      <dsp:spPr>
        <a:xfrm>
          <a:off x="1453308" y="195842"/>
          <a:ext cx="1038076" cy="622845"/>
        </a:xfrm>
        <a:prstGeom prst="roundRect">
          <a:avLst>
            <a:gd name="adj" fmla="val 10000"/>
          </a:avLst>
        </a:prstGeom>
        <a:solidFill>
          <a:srgbClr val="99FF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Processing</a:t>
          </a:r>
          <a:endParaRPr lang="en-US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71551" y="214085"/>
        <a:ext cx="1001590" cy="586359"/>
      </dsp:txXfrm>
    </dsp:sp>
    <dsp:sp modelId="{7DB608B6-E4A1-4E28-B802-E511CFEAFAF6}">
      <dsp:nvSpPr>
        <dsp:cNvPr id="0" name=""/>
        <dsp:cNvSpPr/>
      </dsp:nvSpPr>
      <dsp:spPr>
        <a:xfrm>
          <a:off x="2595192" y="378543"/>
          <a:ext cx="220072" cy="257442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0" kern="1200"/>
        </a:p>
      </dsp:txBody>
      <dsp:txXfrm>
        <a:off x="2595192" y="430031"/>
        <a:ext cx="154050" cy="154466"/>
      </dsp:txXfrm>
    </dsp:sp>
    <dsp:sp modelId="{43EA2479-C57D-47F1-ACE4-0DCB4E160D01}">
      <dsp:nvSpPr>
        <dsp:cNvPr id="0" name=""/>
        <dsp:cNvSpPr/>
      </dsp:nvSpPr>
      <dsp:spPr>
        <a:xfrm>
          <a:off x="2906615" y="195842"/>
          <a:ext cx="1038076" cy="622845"/>
        </a:xfrm>
        <a:prstGeom prst="roundRect">
          <a:avLst>
            <a:gd name="adj" fmla="val 10000"/>
          </a:avLst>
        </a:prstGeom>
        <a:solidFill>
          <a:srgbClr val="99FF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Database</a:t>
          </a:r>
          <a:endParaRPr lang="en-US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924858" y="214085"/>
        <a:ext cx="1001590" cy="586359"/>
      </dsp:txXfrm>
    </dsp:sp>
    <dsp:sp modelId="{3947B768-C55B-4E5C-890B-48B02F65EE9E}">
      <dsp:nvSpPr>
        <dsp:cNvPr id="0" name=""/>
        <dsp:cNvSpPr/>
      </dsp:nvSpPr>
      <dsp:spPr>
        <a:xfrm rot="14229">
          <a:off x="4049334" y="381583"/>
          <a:ext cx="221847" cy="257442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0" kern="1200"/>
        </a:p>
      </dsp:txBody>
      <dsp:txXfrm>
        <a:off x="4049334" y="432933"/>
        <a:ext cx="155293" cy="154466"/>
      </dsp:txXfrm>
    </dsp:sp>
    <dsp:sp modelId="{4F306472-0F7F-40C3-BC60-B544A63C3A49}">
      <dsp:nvSpPr>
        <dsp:cNvPr id="0" name=""/>
        <dsp:cNvSpPr/>
      </dsp:nvSpPr>
      <dsp:spPr>
        <a:xfrm>
          <a:off x="4363268" y="201871"/>
          <a:ext cx="1038076" cy="622845"/>
        </a:xfrm>
        <a:prstGeom prst="roundRect">
          <a:avLst>
            <a:gd name="adj" fmla="val 10000"/>
          </a:avLst>
        </a:prstGeom>
        <a:solidFill>
          <a:srgbClr val="99FF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App</a:t>
          </a:r>
          <a:endParaRPr lang="en-US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81511" y="220114"/>
        <a:ext cx="1001590" cy="586359"/>
      </dsp:txXfrm>
    </dsp:sp>
    <dsp:sp modelId="{37084FD3-354F-45A4-B97D-D9F1C44C832B}">
      <dsp:nvSpPr>
        <dsp:cNvPr id="0" name=""/>
        <dsp:cNvSpPr/>
      </dsp:nvSpPr>
      <dsp:spPr>
        <a:xfrm>
          <a:off x="5505152" y="384572"/>
          <a:ext cx="220072" cy="257442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0" kern="1200"/>
        </a:p>
      </dsp:txBody>
      <dsp:txXfrm>
        <a:off x="5505152" y="436060"/>
        <a:ext cx="154050" cy="154466"/>
      </dsp:txXfrm>
    </dsp:sp>
    <dsp:sp modelId="{6347E7ED-27F3-480C-8459-0A450A72F66A}">
      <dsp:nvSpPr>
        <dsp:cNvPr id="0" name=""/>
        <dsp:cNvSpPr/>
      </dsp:nvSpPr>
      <dsp:spPr>
        <a:xfrm>
          <a:off x="5816575" y="201871"/>
          <a:ext cx="1038076" cy="622845"/>
        </a:xfrm>
        <a:prstGeom prst="roundRect">
          <a:avLst>
            <a:gd name="adj" fmla="val 10000"/>
          </a:avLst>
        </a:prstGeom>
        <a:solidFill>
          <a:srgbClr val="99FF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solidFill>
                <a:sysClr val="windowText" lastClr="000000"/>
              </a:solidFill>
            </a:rPr>
            <a:t>Notification</a:t>
          </a:r>
          <a:endParaRPr lang="en-US" sz="1400" b="0" kern="1200" dirty="0">
            <a:solidFill>
              <a:sysClr val="windowText" lastClr="000000"/>
            </a:solidFill>
          </a:endParaRPr>
        </a:p>
      </dsp:txBody>
      <dsp:txXfrm>
        <a:off x="5834818" y="220114"/>
        <a:ext cx="1001590" cy="586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680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120015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7175" marR="0" lvl="5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14350" marR="0" lvl="6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71525" marR="0" lvl="7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0287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371603" y="240030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35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17910" marR="0" lvl="1" indent="-96441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2938" marR="0" lvl="2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00113" marR="0" lvl="3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57288" marR="0" lvl="4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14463" marR="0" lvl="5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71638" marR="0" lvl="6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928813" marR="0" lvl="7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185988" marR="0" lvl="8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647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609603" y="5"/>
            <a:ext cx="51053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75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143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7152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028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285875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800225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0045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7086600" y="4427939"/>
            <a:ext cx="1447800" cy="51434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2475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‹#›</a:t>
            </a:fld>
            <a:endParaRPr lang="en-US" sz="2475" b="1" dirty="0">
              <a:solidFill>
                <a:srgbClr val="D9D9D9"/>
              </a:solidFill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6629403" y="5"/>
            <a:ext cx="19049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75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143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7152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028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285875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800225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0045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055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09603" y="571501"/>
            <a:ext cx="7924799" cy="514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7175" marR="0" lvl="5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14350" marR="0" lvl="6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71525" marR="0" lvl="7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0287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609603" y="5"/>
            <a:ext cx="51053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75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143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7152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028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285875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800225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0045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086600" y="4427939"/>
            <a:ext cx="1447800" cy="51434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2475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‹#›</a:t>
            </a:fld>
            <a:endParaRPr lang="en-US" sz="2475" b="1" dirty="0">
              <a:solidFill>
                <a:srgbClr val="D9D9D9"/>
              </a:solidFill>
            </a:endParaRPr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6629403" y="5"/>
            <a:ext cx="19049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75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143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7152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028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285875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800225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0045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4868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609603" y="571501"/>
            <a:ext cx="7924799" cy="514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7175" marR="0" lvl="5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14350" marR="0" lvl="6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71525" marR="0" lvl="7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0287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3886200" cy="2914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marR="0" lvl="0" indent="-92869" algn="l" rtl="0">
              <a:spcBef>
                <a:spcPts val="315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5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17910" marR="0" lvl="1" indent="-75010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2938" marR="0" lvl="2" indent="-57150" algn="l" rtl="0">
              <a:spcBef>
                <a:spcPts val="225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00113" marR="0" lvl="3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57288" marR="0" lvl="4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14463" marR="0" lvl="5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71638" marR="0" lvl="6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928813" marR="0" lvl="7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185988" marR="0" lvl="8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648200" y="1371600"/>
            <a:ext cx="3886200" cy="2914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marR="0" lvl="0" indent="-92869" algn="l" rtl="0">
              <a:spcBef>
                <a:spcPts val="315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57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17910" marR="0" lvl="1" indent="-75010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2938" marR="0" lvl="2" indent="-57150" algn="l" rtl="0">
              <a:spcBef>
                <a:spcPts val="225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00113" marR="0" lvl="3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57288" marR="0" lvl="4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14463" marR="0" lvl="5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71638" marR="0" lvl="6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928813" marR="0" lvl="7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185988" marR="0" lvl="8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09603" y="5"/>
            <a:ext cx="51053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75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143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7152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028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285875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800225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0045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7086600" y="4427939"/>
            <a:ext cx="1447800" cy="51434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2475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‹#›</a:t>
            </a:fld>
            <a:endParaRPr lang="en-US" sz="2475" b="1" dirty="0">
              <a:solidFill>
                <a:srgbClr val="D9D9D9"/>
              </a:solidFill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6629403" y="5"/>
            <a:ext cx="19049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75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143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7152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028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285875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800225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0045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877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9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227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9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691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609603" y="571501"/>
            <a:ext cx="7924799" cy="514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7175" marR="0" lvl="5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14350" marR="0" lvl="6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71525" marR="0" lvl="7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0287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09603" y="1371600"/>
            <a:ext cx="7924799" cy="2914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marR="0" lvl="0" indent="-107156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17910" marR="0" lvl="1" indent="-96441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2938" marR="0" lvl="2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00113" marR="0" lvl="3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57288" marR="0" lvl="4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14463" marR="0" lvl="5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71638" marR="0" lvl="6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928813" marR="0" lvl="7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185988" marR="0" lvl="8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609603" y="5"/>
            <a:ext cx="51053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75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143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7152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028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285875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800225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0045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7086600" y="4427939"/>
            <a:ext cx="1447800" cy="51434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2475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‹#›</a:t>
            </a:fld>
            <a:endParaRPr lang="en-US" sz="2475" b="1" dirty="0">
              <a:solidFill>
                <a:srgbClr val="D9D9D9"/>
              </a:solidFill>
            </a:endParaRPr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629403" y="5"/>
            <a:ext cx="19049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75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143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7152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028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285875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800225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0045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069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2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7175" marR="0" lvl="5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14350" marR="0" lvl="6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71525" marR="0" lvl="7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0287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2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22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1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14350" marR="0" lvl="2" indent="0" algn="l" rtl="0">
              <a:spcBef>
                <a:spcPts val="18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71525" marR="0" lvl="3" indent="0" algn="l" rtl="0">
              <a:spcBef>
                <a:spcPts val="158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7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28700" marR="0" lvl="4" indent="0" algn="l" rtl="0">
              <a:spcBef>
                <a:spcPts val="158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7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285875" marR="0" lvl="5" indent="0" algn="l" rtl="0">
              <a:spcBef>
                <a:spcPts val="158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7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43050" marR="0" lvl="6" indent="0" algn="l" rtl="0">
              <a:spcBef>
                <a:spcPts val="158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7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00225" marR="0" lvl="7" indent="0" algn="l" rtl="0">
              <a:spcBef>
                <a:spcPts val="158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7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0" algn="l" rtl="0">
              <a:spcBef>
                <a:spcPts val="158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7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09603" y="5"/>
            <a:ext cx="51053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75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143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7152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028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285875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800225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0045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7086600" y="4427939"/>
            <a:ext cx="1447800" cy="51434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2475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‹#›</a:t>
            </a:fld>
            <a:endParaRPr lang="en-US" sz="2475" b="1" dirty="0">
              <a:solidFill>
                <a:srgbClr val="D9D9D9"/>
              </a:solidFill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6629403" y="5"/>
            <a:ext cx="19049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75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143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7152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028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285875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800225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0045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747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 rot="5400000">
            <a:off x="5686425" y="1438280"/>
            <a:ext cx="3714750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7175" marR="0" lvl="5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14350" marR="0" lvl="6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71525" marR="0" lvl="7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0287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 rot="5400000">
            <a:off x="1647824" y="-466725"/>
            <a:ext cx="3714750" cy="57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marR="0" lvl="0" indent="-107156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17910" marR="0" lvl="1" indent="-96441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2938" marR="0" lvl="2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00113" marR="0" lvl="3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57288" marR="0" lvl="4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14463" marR="0" lvl="5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71638" marR="0" lvl="6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928813" marR="0" lvl="7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185988" marR="0" lvl="8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09603" y="5"/>
            <a:ext cx="51053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75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143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7152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028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285875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800225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0045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086600" y="4427939"/>
            <a:ext cx="1447800" cy="51434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2475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‹#›</a:t>
            </a:fld>
            <a:endParaRPr lang="en-US" sz="2475" b="1" dirty="0">
              <a:solidFill>
                <a:srgbClr val="D9D9D9"/>
              </a:solidFill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6629403" y="5"/>
            <a:ext cx="19049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75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143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7152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028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285875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800225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0045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262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09603" y="571501"/>
            <a:ext cx="7924799" cy="514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7175" marR="0" lvl="5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14350" marR="0" lvl="6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71525" marR="0" lvl="7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0287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 rot="5400000">
            <a:off x="3114675" y="-1133474"/>
            <a:ext cx="2914650" cy="792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marR="0" lvl="0" indent="-107156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17910" marR="0" lvl="1" indent="-96441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2938" marR="0" lvl="2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00113" marR="0" lvl="3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57288" marR="0" lvl="4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14463" marR="0" lvl="5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71638" marR="0" lvl="6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928813" marR="0" lvl="7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185988" marR="0" lvl="8" indent="-64294" algn="l" rtl="0">
              <a:spcBef>
                <a:spcPts val="203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09603" y="5"/>
            <a:ext cx="51053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75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143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7152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028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285875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800225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0045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7086600" y="4427939"/>
            <a:ext cx="1447800" cy="51434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2475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‹#›</a:t>
            </a:fld>
            <a:endParaRPr lang="en-US" sz="2475" b="1" dirty="0">
              <a:solidFill>
                <a:srgbClr val="D9D9D9"/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629403" y="5"/>
            <a:ext cx="19049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75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143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7152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028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285875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800225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0045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763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1792291" y="3600454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2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7175" marR="0" lvl="5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14350" marR="0" lvl="6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71525" marR="0" lvl="7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0287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pic" idx="2"/>
          </p:nvPr>
        </p:nvSpPr>
        <p:spPr>
          <a:xfrm>
            <a:off x="1792291" y="459581"/>
            <a:ext cx="54863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spcBef>
                <a:spcPts val="31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5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14350" marR="0" lvl="2" indent="0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71525" marR="0" lvl="3" indent="0" algn="l" rtl="0">
              <a:spcBef>
                <a:spcPts val="22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28700" marR="0" lvl="4" indent="0" algn="l" rtl="0">
              <a:spcBef>
                <a:spcPts val="22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285875" marR="0" lvl="5" indent="0" algn="l" rtl="0">
              <a:spcBef>
                <a:spcPts val="22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43050" marR="0" lvl="6" indent="0" algn="l" rtl="0">
              <a:spcBef>
                <a:spcPts val="22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00225" marR="0" lvl="7" indent="0" algn="l" rtl="0">
              <a:spcBef>
                <a:spcPts val="22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0" algn="l" rtl="0">
              <a:spcBef>
                <a:spcPts val="22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792291" y="4025503"/>
            <a:ext cx="5486399" cy="603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58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7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spcBef>
                <a:spcPts val="13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14350" marR="0" lvl="2" indent="0" algn="l" rtl="0">
              <a:spcBef>
                <a:spcPts val="113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71525" marR="0" lvl="3" indent="0" algn="l" rtl="0">
              <a:spcBef>
                <a:spcPts val="101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5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28700" marR="0" lvl="4" indent="0" algn="l" rtl="0">
              <a:spcBef>
                <a:spcPts val="101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5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285875" marR="0" lvl="5" indent="0" algn="l" rtl="0">
              <a:spcBef>
                <a:spcPts val="101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5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43050" marR="0" lvl="6" indent="0" algn="l" rtl="0">
              <a:spcBef>
                <a:spcPts val="101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5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00225" marR="0" lvl="7" indent="0" algn="l" rtl="0">
              <a:spcBef>
                <a:spcPts val="101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5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0" algn="l" rtl="0">
              <a:spcBef>
                <a:spcPts val="101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5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09603" y="5"/>
            <a:ext cx="51053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75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143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7152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028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285875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800225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0045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086600" y="4427939"/>
            <a:ext cx="1447800" cy="51434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2475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‹#›</a:t>
            </a:fld>
            <a:endParaRPr lang="en-US" sz="2475" b="1" dirty="0">
              <a:solidFill>
                <a:srgbClr val="D9D9D9"/>
              </a:solidFill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629403" y="5"/>
            <a:ext cx="19049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75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143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7152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028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285875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800225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0045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251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4" y="204792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12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7175" marR="0" lvl="5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14350" marR="0" lvl="6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71525" marR="0" lvl="7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0287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575051" y="204788"/>
            <a:ext cx="5111751" cy="4389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marR="0" lvl="0" indent="-78581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17910" marR="0" lvl="1" indent="-60722" algn="l" rtl="0">
              <a:spcBef>
                <a:spcPts val="315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5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42938" marR="0" lvl="2" indent="-42863" algn="l" rtl="0"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00113" marR="0" lvl="3" indent="-57150" algn="l" rtl="0">
              <a:spcBef>
                <a:spcPts val="225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57288" marR="0" lvl="4" indent="-57150" algn="l" rtl="0">
              <a:spcBef>
                <a:spcPts val="225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414463" marR="0" lvl="5" indent="-57150" algn="l" rtl="0">
              <a:spcBef>
                <a:spcPts val="225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671638" marR="0" lvl="6" indent="-57150" algn="l" rtl="0">
              <a:spcBef>
                <a:spcPts val="225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928813" marR="0" lvl="7" indent="-57150" algn="l" rtl="0">
              <a:spcBef>
                <a:spcPts val="225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185988" marR="0" lvl="8" indent="-57150" algn="l" rtl="0">
              <a:spcBef>
                <a:spcPts val="225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1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4" y="1076328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58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78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spcBef>
                <a:spcPts val="135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6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14350" marR="0" lvl="2" indent="0" algn="l" rtl="0">
              <a:spcBef>
                <a:spcPts val="113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5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71525" marR="0" lvl="3" indent="0" algn="l" rtl="0">
              <a:spcBef>
                <a:spcPts val="101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5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28700" marR="0" lvl="4" indent="0" algn="l" rtl="0">
              <a:spcBef>
                <a:spcPts val="101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5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285875" marR="0" lvl="5" indent="0" algn="l" rtl="0">
              <a:spcBef>
                <a:spcPts val="101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5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43050" marR="0" lvl="6" indent="0" algn="l" rtl="0">
              <a:spcBef>
                <a:spcPts val="101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5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800225" marR="0" lvl="7" indent="0" algn="l" rtl="0">
              <a:spcBef>
                <a:spcPts val="101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5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057400" marR="0" lvl="8" indent="0" algn="l" rtl="0">
              <a:spcBef>
                <a:spcPts val="101"/>
              </a:spcBef>
              <a:spcAft>
                <a:spcPts val="0"/>
              </a:spcAft>
              <a:buClr>
                <a:srgbClr val="2675B4"/>
              </a:buClr>
              <a:buFont typeface="Noto Sans Symbols"/>
              <a:buNone/>
              <a:defRPr sz="5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609603" y="5"/>
            <a:ext cx="51053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75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143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7152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028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285875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800225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0045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7086600" y="4427939"/>
            <a:ext cx="1447800" cy="51434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2475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‹#›</a:t>
            </a:fld>
            <a:endParaRPr lang="en-US" sz="2475" b="1" dirty="0">
              <a:solidFill>
                <a:srgbClr val="D9D9D9"/>
              </a:solidFill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629403" y="5"/>
            <a:ext cx="19049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75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143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7152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028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285875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800225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0045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86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0" y="-57150"/>
            <a:ext cx="9144000" cy="43434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33"/>
              </a:gs>
            </a:gsLst>
            <a:lin ang="5400000" scaled="0"/>
          </a:gradFill>
          <a:ln>
            <a:noFill/>
          </a:ln>
        </p:spPr>
        <p:txBody>
          <a:bodyPr lIns="51427" tIns="25706" rIns="51427" bIns="2570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Shape 11"/>
          <p:cNvSpPr txBox="1"/>
          <p:nvPr/>
        </p:nvSpPr>
        <p:spPr>
          <a:xfrm>
            <a:off x="0" y="4229105"/>
            <a:ext cx="9144000" cy="9143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51427" tIns="25706" rIns="51427" bIns="2570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" name="Shape 12"/>
          <p:cNvCxnSpPr/>
          <p:nvPr/>
        </p:nvCxnSpPr>
        <p:spPr>
          <a:xfrm>
            <a:off x="0" y="42291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" name="Shape 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38602" y="4514854"/>
            <a:ext cx="968375" cy="32623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09603" y="571501"/>
            <a:ext cx="7924799" cy="514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609603" y="1371600"/>
            <a:ext cx="7924799" cy="2914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963414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/>
        </p:nvSpPr>
        <p:spPr>
          <a:xfrm>
            <a:off x="0" y="-32146"/>
            <a:ext cx="9144000" cy="260747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lIns="51427" tIns="25706" rIns="51427" bIns="2570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09603" y="571501"/>
            <a:ext cx="7924799" cy="514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609603" y="1371600"/>
            <a:ext cx="7924799" cy="2914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7145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609603" y="5"/>
            <a:ext cx="51053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75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143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7152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028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285875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800225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0045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7086600" y="4427939"/>
            <a:ext cx="1447800" cy="514349"/>
          </a:xfrm>
          <a:prstGeom prst="rect">
            <a:avLst/>
          </a:prstGeom>
          <a:noFill/>
          <a:ln>
            <a:noFill/>
          </a:ln>
        </p:spPr>
        <p:txBody>
          <a:bodyPr lIns="91425" tIns="0" rIns="91425" bIns="0" anchor="t" anchorCtr="0">
            <a:noAutofit/>
          </a:bodyPr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2475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‹#›</a:t>
            </a:fld>
            <a:endParaRPr lang="en-US" sz="2475" b="1" dirty="0">
              <a:solidFill>
                <a:srgbClr val="D9D9D9"/>
              </a:solidFill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609603" y="1143004"/>
            <a:ext cx="7924799" cy="205977"/>
          </a:xfrm>
          <a:prstGeom prst="rect">
            <a:avLst/>
          </a:prstGeom>
          <a:noFill/>
          <a:ln>
            <a:noFill/>
          </a:ln>
        </p:spPr>
        <p:txBody>
          <a:bodyPr lIns="51427" tIns="25706" rIns="51427" bIns="25706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675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Boston University</a:t>
            </a:r>
            <a:r>
              <a:rPr lang="en-US" sz="675" b="0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Slideshow Title Goes Here</a:t>
            </a:r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6629403" y="5"/>
            <a:ext cx="1904999" cy="22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75" b="0" i="0" u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57175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5143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77152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028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285875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800225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0045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pic>
        <p:nvPicPr>
          <p:cNvPr id="27" name="Shape 27" descr="ece_sub_sig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09604" y="4572000"/>
            <a:ext cx="5364161" cy="2738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44725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thewbrawley/SeizurePredictionTeam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WUb-0OqpBKQ" TargetMode="External"/><Relationship Id="rId5" Type="http://schemas.openxmlformats.org/officeDocument/2006/relationships/hyperlink" Target="https://www.youtube.com/watch?v=WUb-0OqpBKQ" TargetMode="Externa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1376781" y="869527"/>
            <a:ext cx="6390450" cy="1606911"/>
          </a:xfrm>
          <a:prstGeom prst="rect">
            <a:avLst/>
          </a:prstGeom>
        </p:spPr>
        <p:txBody>
          <a:bodyPr lIns="68569" tIns="68569" rIns="68569" bIns="68569" anchor="b" anchorCtr="0">
            <a:noAutofit/>
          </a:bodyPr>
          <a:lstStyle/>
          <a:p>
            <a:pPr lvl="0"/>
            <a:r>
              <a:rPr lang="en-US" sz="4050" dirty="0" err="1"/>
              <a:t>EpiSure</a:t>
            </a:r>
            <a:r>
              <a:rPr lang="en-US" sz="4050" dirty="0"/>
              <a:t/>
            </a:r>
            <a:br>
              <a:rPr lang="en-US" sz="4050" dirty="0"/>
            </a:br>
            <a:r>
              <a:rPr lang="en-US" sz="2700" dirty="0"/>
              <a:t>Seizure Prediction </a:t>
            </a:r>
            <a:r>
              <a:rPr lang="en-US" sz="2400" dirty="0"/>
              <a:t>Team 1 </a:t>
            </a:r>
            <a:br>
              <a:rPr lang="en-US" sz="2400" dirty="0"/>
            </a:br>
            <a:r>
              <a:rPr lang="en-US" sz="2400" dirty="0"/>
              <a:t>Sprint 4</a:t>
            </a:r>
            <a:endParaRPr lang="en" sz="24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1376781" y="2432353"/>
            <a:ext cx="6390450" cy="806594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>
              <a:spcBef>
                <a:spcPts val="0"/>
              </a:spcBef>
            </a:pPr>
            <a:endParaRPr lang="en" dirty="0"/>
          </a:p>
          <a:p>
            <a:pPr lvl="0"/>
            <a:r>
              <a:rPr lang="en-US" dirty="0"/>
              <a:t>By: Rashmi, Matthew, Shruti</a:t>
            </a:r>
            <a:br>
              <a:rPr lang="en-US" dirty="0"/>
            </a:br>
            <a:r>
              <a:rPr lang="en-US" dirty="0" smtClean="0"/>
              <a:t>12 Dec, 2016</a:t>
            </a:r>
          </a:p>
        </p:txBody>
      </p:sp>
      <p:sp>
        <p:nvSpPr>
          <p:cNvPr id="4" name="Shape 97"/>
          <p:cNvSpPr txBox="1">
            <a:spLocks/>
          </p:cNvSpPr>
          <p:nvPr/>
        </p:nvSpPr>
        <p:spPr>
          <a:xfrm>
            <a:off x="4020502" y="3283532"/>
            <a:ext cx="1404707" cy="56456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None/>
              <a:defRPr sz="18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3" marR="0" lvl="1" indent="-128588" algn="l" rtl="0" eaLnBrk="1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5725" algn="l" rtl="0" eaLnBrk="1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85725" algn="l" rtl="0" eaLnBrk="1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85725" algn="l" rtl="0" eaLnBrk="1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85725" algn="l" rtl="0" eaLnBrk="1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85725" algn="l" rtl="0" eaLnBrk="1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85725" algn="l" rtl="0" eaLnBrk="1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85725" algn="l" rtl="0" eaLnBrk="1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2675B4"/>
              </a:buClr>
              <a:buSzPct val="10000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ct val="25000"/>
            </a:pPr>
            <a:r>
              <a:rPr lang="en-US" sz="1400" dirty="0">
                <a:hlinkClick r:id="rId3"/>
              </a:rPr>
              <a:t>GitHub Link</a:t>
            </a:r>
            <a:endParaRPr lang="en-US" sz="1400" dirty="0"/>
          </a:p>
        </p:txBody>
      </p:sp>
      <p:pic>
        <p:nvPicPr>
          <p:cNvPr id="6" name="Picture 6" descr="Image result for github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3" t="20753" r="29141" b="26042"/>
          <a:stretch/>
        </p:blipFill>
        <p:spPr bwMode="auto">
          <a:xfrm>
            <a:off x="3765503" y="3333885"/>
            <a:ext cx="254999" cy="25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608400" y="572400"/>
            <a:ext cx="5943599" cy="514349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 sz="2800" dirty="0"/>
              <a:t>Lessons Learned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08400" y="1257299"/>
            <a:ext cx="7240200" cy="2764881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2000" dirty="0"/>
              <a:t>Top three things that worked well</a:t>
            </a:r>
          </a:p>
          <a:p>
            <a:pPr marL="214313" lvl="6" indent="-214313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" sz="1400" dirty="0"/>
              <a:t>Android Application </a:t>
            </a:r>
          </a:p>
          <a:p>
            <a:pPr marL="214313" lvl="4" indent="-214313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" sz="1400" dirty="0"/>
              <a:t>Feature Extraction, Machine Learning</a:t>
            </a:r>
          </a:p>
          <a:p>
            <a:pPr marL="214313" lvl="4" indent="-214313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" sz="1400" dirty="0"/>
              <a:t>Shared Computing </a:t>
            </a:r>
            <a:r>
              <a:rPr lang="en" sz="1400" dirty="0" smtClean="0"/>
              <a:t>Cluster</a:t>
            </a:r>
          </a:p>
          <a:p>
            <a:pPr marL="214313" lvl="4" indent="-214313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endParaRPr lang="en" sz="1400" dirty="0"/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2000" dirty="0"/>
              <a:t>Top three things that you have learned</a:t>
            </a:r>
          </a:p>
          <a:p>
            <a:pPr marL="214313" lvl="1" indent="-214313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" sz="1400" dirty="0"/>
              <a:t>EEG Signal Characteristics</a:t>
            </a:r>
          </a:p>
          <a:p>
            <a:pPr marL="214313" lvl="1" indent="-214313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" sz="1400" dirty="0"/>
              <a:t>Execute Matlab Scripts on SCC</a:t>
            </a:r>
          </a:p>
          <a:p>
            <a:pPr marL="214313" lvl="1" indent="-214313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" sz="1400" dirty="0"/>
              <a:t>Android App Development &amp; MATLAB to database </a:t>
            </a:r>
            <a:r>
              <a:rPr lang="en" sz="1400" dirty="0" smtClean="0"/>
              <a:t>connectivity</a:t>
            </a:r>
            <a:endParaRPr lang="en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2475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10</a:t>
            </a:fld>
            <a:endParaRPr lang="en-US" sz="2475" b="1" dirty="0">
              <a:solidFill>
                <a:srgbClr val="D9D9D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608400" y="572400"/>
            <a:ext cx="5943599" cy="514349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 sz="2800" dirty="0"/>
              <a:t>Lessons Learned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08400" y="1282700"/>
            <a:ext cx="7240200" cy="2726780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2000" dirty="0" smtClean="0"/>
              <a:t>Top three things that did not go well</a:t>
            </a:r>
          </a:p>
          <a:p>
            <a:pPr marL="214313" lvl="1" indent="-214313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" sz="1400" dirty="0" smtClean="0"/>
              <a:t>Neural Network</a:t>
            </a:r>
          </a:p>
          <a:p>
            <a:pPr marL="214313" lvl="1" indent="-214313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" sz="1400" dirty="0" smtClean="0"/>
              <a:t>Additional EEG signal feature extraction roadblocks</a:t>
            </a:r>
          </a:p>
          <a:p>
            <a:pPr marL="214313" lvl="1" indent="-214313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" sz="1400" dirty="0" smtClean="0"/>
              <a:t>Competition test data replaced near competition deadline</a:t>
            </a:r>
          </a:p>
          <a:p>
            <a:pPr marL="214313" lvl="1" indent="-214313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endParaRPr lang="en" sz="1400" dirty="0" smtClean="0"/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2000" dirty="0" smtClean="0"/>
              <a:t>One thing you as a team will do differently in the future</a:t>
            </a:r>
          </a:p>
          <a:p>
            <a:pPr marL="214313" lvl="1" indent="-214313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" sz="1400" dirty="0" smtClean="0"/>
              <a:t>Decide the final approach earlier</a:t>
            </a:r>
          </a:p>
          <a:p>
            <a:pPr marL="214313" lvl="1" indent="-214313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endParaRPr lang="en" sz="1400" dirty="0" smtClean="0"/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" sz="2000" dirty="0" smtClean="0"/>
              <a:t>Any future plans for your project</a:t>
            </a:r>
          </a:p>
          <a:p>
            <a:pPr marL="214313" lvl="1" indent="-214313"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" sz="1400" dirty="0" smtClean="0"/>
              <a:t>Continue to improve prediction accuracy via additional features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endParaRPr sz="1800" dirty="0" smtClean="0"/>
          </a:p>
          <a:p>
            <a:pPr>
              <a:spcBef>
                <a:spcPts val="0"/>
              </a:spcBef>
              <a:buNone/>
            </a:pPr>
            <a:endParaRPr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2475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11</a:t>
            </a:fld>
            <a:endParaRPr lang="en-US" sz="2475" b="1" dirty="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66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612" y="340522"/>
            <a:ext cx="4062846" cy="406284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2475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12</a:t>
            </a:fld>
            <a:endParaRPr lang="en-US" sz="2475" b="1" dirty="0">
              <a:solidFill>
                <a:srgbClr val="D9D9D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Additional Slides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2475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13</a:t>
            </a:fld>
            <a:endParaRPr lang="en-US" sz="2475" b="1" dirty="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82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08400" y="572400"/>
            <a:ext cx="5943600" cy="514350"/>
          </a:xfrm>
        </p:spPr>
        <p:txBody>
          <a:bodyPr/>
          <a:lstStyle/>
          <a:p>
            <a:r>
              <a:rPr lang="en-US" altLang="en-US" sz="2800" dirty="0"/>
              <a:t>Main use cases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722700" y="1086750"/>
            <a:ext cx="5943600" cy="3200400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2000" dirty="0"/>
              <a:t>Epileptic Patient</a:t>
            </a:r>
          </a:p>
          <a:p>
            <a:pPr lvl="1" algn="just"/>
            <a:r>
              <a:rPr lang="en-US" altLang="en-US" sz="1400" dirty="0"/>
              <a:t>To reduce persistent anxiety</a:t>
            </a:r>
          </a:p>
          <a:p>
            <a:pPr lvl="1" algn="just"/>
            <a:r>
              <a:rPr lang="en-US" altLang="en-US" sz="1400" dirty="0"/>
              <a:t>To help them avoid doing potentially dangerous activities </a:t>
            </a:r>
          </a:p>
          <a:p>
            <a:pPr lvl="1" algn="just"/>
            <a:r>
              <a:rPr lang="en-US" altLang="en-US" sz="1400" dirty="0"/>
              <a:t>To seek timely medical assistance</a:t>
            </a:r>
          </a:p>
          <a:p>
            <a:pPr lvl="1" algn="just"/>
            <a:r>
              <a:rPr lang="en-US" altLang="en-US" sz="1400" dirty="0"/>
              <a:t>To ensure more effective use of medication</a:t>
            </a:r>
          </a:p>
          <a:p>
            <a:pPr marL="0" indent="0" algn="just">
              <a:buNone/>
            </a:pPr>
            <a:r>
              <a:rPr lang="en-US" altLang="en-US" sz="2000" dirty="0"/>
              <a:t>Emergency Contact</a:t>
            </a:r>
          </a:p>
          <a:p>
            <a:pPr lvl="1" algn="just"/>
            <a:r>
              <a:rPr lang="en-US" altLang="en-US" sz="1400" dirty="0"/>
              <a:t>To make an emergency contact aware about the patient’s oncoming seizure</a:t>
            </a:r>
          </a:p>
          <a:p>
            <a:pPr marL="0" indent="0" algn="just">
              <a:buNone/>
            </a:pPr>
            <a:r>
              <a:rPr lang="en-US" altLang="en-US" sz="2000" dirty="0"/>
              <a:t>Doctor</a:t>
            </a:r>
          </a:p>
          <a:p>
            <a:pPr lvl="1" algn="just"/>
            <a:r>
              <a:rPr lang="en-US" altLang="en-US" sz="1400" dirty="0"/>
              <a:t>To provide the patient with timely medical assistance, if needed</a:t>
            </a:r>
          </a:p>
          <a:p>
            <a:pPr marL="0" indent="0">
              <a:buNone/>
            </a:pPr>
            <a:endParaRPr lang="en-US" alt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2475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14</a:t>
            </a:fld>
            <a:endParaRPr lang="en-US" sz="2475" b="1" dirty="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32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2800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3" y="1085850"/>
            <a:ext cx="5943598" cy="2914650"/>
          </a:xfrm>
        </p:spPr>
        <p:txBody>
          <a:bodyPr/>
          <a:lstStyle/>
          <a:p>
            <a:pPr>
              <a:defRPr/>
            </a:pPr>
            <a:r>
              <a:rPr lang="en-IN" sz="1800" dirty="0"/>
              <a:t>Data Processing</a:t>
            </a:r>
          </a:p>
          <a:p>
            <a:pPr lvl="1">
              <a:defRPr/>
            </a:pPr>
            <a:r>
              <a:rPr lang="en-IN" sz="1600" dirty="0"/>
              <a:t>MATLAB</a:t>
            </a:r>
          </a:p>
          <a:p>
            <a:pPr lvl="2">
              <a:defRPr/>
            </a:pPr>
            <a:r>
              <a:rPr lang="en-IN" sz="1600" dirty="0"/>
              <a:t>Parallel Computing Toolbox</a:t>
            </a:r>
          </a:p>
          <a:p>
            <a:pPr lvl="2">
              <a:defRPr/>
            </a:pPr>
            <a:r>
              <a:rPr lang="en-IN" sz="1600" dirty="0"/>
              <a:t>Statistical and Machine Learning toolbox</a:t>
            </a:r>
          </a:p>
          <a:p>
            <a:pPr lvl="2">
              <a:defRPr/>
            </a:pPr>
            <a:r>
              <a:rPr lang="en-IN" sz="1600" dirty="0"/>
              <a:t>Signal Processing Toolbox</a:t>
            </a:r>
          </a:p>
          <a:p>
            <a:pPr>
              <a:defRPr/>
            </a:pPr>
            <a:r>
              <a:rPr lang="en-IN" sz="1600" dirty="0"/>
              <a:t>Data Validation</a:t>
            </a:r>
          </a:p>
          <a:p>
            <a:pPr lvl="1">
              <a:defRPr/>
            </a:pPr>
            <a:r>
              <a:rPr lang="en-IN" sz="1600" dirty="0"/>
              <a:t>BU Shared Computing Cluster </a:t>
            </a:r>
          </a:p>
          <a:p>
            <a:pPr>
              <a:defRPr/>
            </a:pPr>
            <a:r>
              <a:rPr lang="en-IN" sz="1800" dirty="0"/>
              <a:t>Database</a:t>
            </a:r>
          </a:p>
          <a:p>
            <a:pPr lvl="1">
              <a:defRPr/>
            </a:pPr>
            <a:r>
              <a:rPr lang="en-IN" sz="1600" dirty="0"/>
              <a:t>SQLite</a:t>
            </a:r>
          </a:p>
          <a:p>
            <a:pPr lvl="1">
              <a:defRPr/>
            </a:pPr>
            <a:r>
              <a:rPr lang="en-IN" sz="1600" dirty="0"/>
              <a:t>MySQL</a:t>
            </a:r>
            <a:endParaRPr lang="en-IN" sz="1200" dirty="0"/>
          </a:p>
          <a:p>
            <a:pPr>
              <a:defRPr/>
            </a:pPr>
            <a:r>
              <a:rPr lang="en-IN" sz="1800" dirty="0"/>
              <a:t>Front End</a:t>
            </a:r>
          </a:p>
          <a:p>
            <a:pPr lvl="1">
              <a:defRPr/>
            </a:pPr>
            <a:r>
              <a:rPr lang="en-IN" sz="1600" dirty="0"/>
              <a:t>Android Studio</a:t>
            </a:r>
            <a:endParaRPr lang="en-IN" sz="1200" dirty="0"/>
          </a:p>
          <a:p>
            <a:pPr marL="342900" lvl="1" indent="0">
              <a:buNone/>
              <a:defRPr/>
            </a:pPr>
            <a:endParaRPr lang="en-IN" sz="1200" dirty="0"/>
          </a:p>
          <a:p>
            <a:pPr lvl="1">
              <a:defRPr/>
            </a:pPr>
            <a:endParaRPr lang="en-IN" sz="1200" dirty="0"/>
          </a:p>
          <a:p>
            <a:pPr marL="342900" lvl="1" indent="0">
              <a:buNone/>
              <a:defRPr/>
            </a:pPr>
            <a:endParaRPr lang="en-IN" sz="1200" dirty="0"/>
          </a:p>
        </p:txBody>
      </p:sp>
      <p:pic>
        <p:nvPicPr>
          <p:cNvPr id="16389" name="Picture 8" descr="C:\Users\mbrawl01\Desktop\Android_robo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791" y="2408906"/>
            <a:ext cx="920276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10" descr="C:\Users\mbrawl01\Desktop\64848_wl_cc_logo_membrane_2002_w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685" y="1045913"/>
            <a:ext cx="1236488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15" descr="C:\Users\mbrawl01\Desktop\Mysql-dolphin-squar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874" y="1085850"/>
            <a:ext cx="1080827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Image result for sqli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173" y="2408906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u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791" y="3742838"/>
            <a:ext cx="1100610" cy="77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2475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15</a:t>
            </a:fld>
            <a:endParaRPr lang="en-US" sz="2475" b="1" dirty="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36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Validation ROC for Classification by LASSO GLM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2475" b="1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16</a:t>
            </a:fld>
            <a:endParaRPr lang="en-US" sz="2475" b="1" dirty="0">
              <a:solidFill>
                <a:srgbClr val="D9D9D9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2" t="2411" r="7424" b="3219"/>
          <a:stretch/>
        </p:blipFill>
        <p:spPr>
          <a:xfrm>
            <a:off x="247956" y="1545564"/>
            <a:ext cx="2587270" cy="21197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690" y="1545564"/>
            <a:ext cx="2827135" cy="21197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290" y="1529977"/>
            <a:ext cx="2868710" cy="21509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2644" y="3893484"/>
            <a:ext cx="1597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tx1"/>
                </a:solidFill>
                <a:latin typeface="Times" panose="02020603050405020304" pitchFamily="18" charset="0"/>
                <a:ea typeface="Osaka" pitchFamily="5" charset="-128"/>
              </a:rPr>
              <a:t>Train: Patient 01</a:t>
            </a:r>
            <a:endParaRPr lang="en-IN" sz="1600" dirty="0">
              <a:solidFill>
                <a:schemeClr val="tx1"/>
              </a:solidFill>
              <a:latin typeface="Times" panose="02020603050405020304" pitchFamily="18" charset="0"/>
              <a:ea typeface="Osaka" pitchFamily="5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56310" y="3893484"/>
            <a:ext cx="1597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tx1"/>
                </a:solidFill>
                <a:latin typeface="Times" panose="02020603050405020304" pitchFamily="18" charset="0"/>
                <a:ea typeface="Osaka" pitchFamily="5" charset="-128"/>
              </a:rPr>
              <a:t>Train: Patient 02</a:t>
            </a:r>
            <a:endParaRPr lang="en-IN" sz="1600" dirty="0">
              <a:solidFill>
                <a:schemeClr val="tx1"/>
              </a:solidFill>
              <a:latin typeface="Times" panose="02020603050405020304" pitchFamily="18" charset="0"/>
              <a:ea typeface="Osaka" pitchFamily="5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10698" y="3893484"/>
            <a:ext cx="1597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tx1"/>
                </a:solidFill>
                <a:latin typeface="Times" panose="02020603050405020304" pitchFamily="18" charset="0"/>
                <a:ea typeface="Osaka" pitchFamily="5" charset="-128"/>
              </a:rPr>
              <a:t>Train: Patient 03</a:t>
            </a:r>
            <a:endParaRPr lang="en-IN" sz="1600" dirty="0">
              <a:solidFill>
                <a:schemeClr val="tx1"/>
              </a:solidFill>
              <a:latin typeface="Times" panose="02020603050405020304" pitchFamily="18" charset="0"/>
              <a:ea typeface="Osaka" pitchFamily="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89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 sz="2800" dirty="0"/>
              <a:t>Product Highlights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algn="just">
              <a:defRPr/>
            </a:pPr>
            <a:r>
              <a:rPr lang="en-IN" dirty="0" smtClean="0"/>
              <a:t>Successfully developed </a:t>
            </a:r>
            <a:r>
              <a:rPr lang="en-IN" dirty="0"/>
              <a:t>a system to predict epileptic seizures using EEG recordings; treating the recordings as real time EEG data of an epileptic </a:t>
            </a:r>
            <a:r>
              <a:rPr lang="en-IN" dirty="0" smtClean="0"/>
              <a:t>patient</a:t>
            </a:r>
            <a:endParaRPr lang="en-IN" dirty="0"/>
          </a:p>
          <a:p>
            <a:pPr algn="just">
              <a:defRPr/>
            </a:pPr>
            <a:endParaRPr lang="en-IN" dirty="0"/>
          </a:p>
          <a:p>
            <a:pPr algn="just">
              <a:defRPr/>
            </a:pPr>
            <a:r>
              <a:rPr lang="en-IN" dirty="0" smtClean="0"/>
              <a:t>Developed an efficient </a:t>
            </a:r>
            <a:r>
              <a:rPr lang="en-IN" dirty="0"/>
              <a:t>app to provide notification to the patient and an emergency contact during the seizure </a:t>
            </a:r>
            <a:r>
              <a:rPr lang="en-IN" dirty="0" smtClean="0"/>
              <a:t>stages</a:t>
            </a:r>
          </a:p>
          <a:p>
            <a:pPr algn="just">
              <a:defRPr/>
            </a:pPr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50224209"/>
              </p:ext>
            </p:extLst>
          </p:nvPr>
        </p:nvGraphicFramePr>
        <p:xfrm>
          <a:off x="1143000" y="3043006"/>
          <a:ext cx="6858000" cy="1026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2475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2</a:t>
            </a:fld>
            <a:endParaRPr lang="en-US" sz="2475" b="1" dirty="0">
              <a:solidFill>
                <a:srgbClr val="D9D9D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Product Highlights Detailed: </a:t>
            </a:r>
            <a:br>
              <a:rPr lang="en-US" sz="2800" dirty="0"/>
            </a:br>
            <a:r>
              <a:rPr lang="en-US" sz="2800" dirty="0"/>
              <a:t>Model Generation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50304" r="36690"/>
          <a:stretch/>
        </p:blipFill>
        <p:spPr>
          <a:xfrm>
            <a:off x="1600202" y="2021893"/>
            <a:ext cx="854144" cy="776347"/>
          </a:xfrm>
          <a:prstGeom prst="rect">
            <a:avLst/>
          </a:prstGeom>
        </p:spPr>
      </p:pic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1600203" y="1648446"/>
            <a:ext cx="1035195" cy="33855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1pPr>
            <a:lvl2pPr marL="742950" indent="-28575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2pPr>
            <a:lvl3pPr marL="11430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3pPr>
            <a:lvl4pPr marL="16002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4pPr>
            <a:lvl5pPr marL="20574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1600" dirty="0">
                <a:latin typeface="Times" panose="02020603050405020304" pitchFamily="18" charset="0"/>
              </a:rPr>
              <a:t>EEG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37113" y="2771551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  <a:latin typeface="Times" panose="02020603050405020304" pitchFamily="18" charset="0"/>
                <a:ea typeface="Osaka" pitchFamily="5" charset="-128"/>
              </a:rPr>
              <a:t>70%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28372" y="2352415"/>
            <a:ext cx="378000" cy="31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57510" y="1994567"/>
            <a:ext cx="1052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" panose="02020603050405020304" pitchFamily="18" charset="0"/>
                <a:ea typeface="Osaka" pitchFamily="5" charset="-128"/>
              </a:rPr>
              <a:t>Feature Extraction Code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61642" y="2063665"/>
            <a:ext cx="1052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" panose="02020603050405020304" pitchFamily="18" charset="0"/>
                <a:ea typeface="Osaka" pitchFamily="5" charset="-128"/>
              </a:rPr>
              <a:t>Generate Model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183642" y="2355735"/>
            <a:ext cx="378000" cy="31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99366" y="3320404"/>
            <a:ext cx="976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rgbClr val="002060"/>
                </a:solidFill>
                <a:latin typeface="Times" panose="02020603050405020304" pitchFamily="18" charset="0"/>
                <a:ea typeface="Osaka" pitchFamily="5" charset="-128"/>
              </a:rPr>
              <a:t>Trained Model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039636" y="2638992"/>
            <a:ext cx="317" cy="49870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70936" y="3370829"/>
            <a:ext cx="1025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" panose="02020603050405020304" pitchFamily="18" charset="0"/>
                <a:ea typeface="Osaka" pitchFamily="5" charset="-128"/>
              </a:rPr>
              <a:t>Cross validate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/>
          <a:srcRect t="50304" r="36690"/>
          <a:stretch/>
        </p:blipFill>
        <p:spPr>
          <a:xfrm>
            <a:off x="1600202" y="3179257"/>
            <a:ext cx="854144" cy="77634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837113" y="3928915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  <a:latin typeface="Times" panose="02020603050405020304" pitchFamily="18" charset="0"/>
                <a:ea typeface="Osaka" pitchFamily="5" charset="-128"/>
              </a:rPr>
              <a:t>30%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520615" y="3612792"/>
            <a:ext cx="378000" cy="31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183642" y="3612792"/>
            <a:ext cx="378000" cy="31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95324" y="2509053"/>
            <a:ext cx="19634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  <a:latin typeface="Times" panose="02020603050405020304" pitchFamily="18" charset="0"/>
                <a:ea typeface="Osaka" pitchFamily="5" charset="-128"/>
              </a:rPr>
              <a:t>Generate Confusion matrices: </a:t>
            </a:r>
          </a:p>
          <a:p>
            <a:pPr marL="342900" indent="-342900">
              <a:buAutoNum type="arabicParenR"/>
            </a:pPr>
            <a:r>
              <a:rPr lang="en-IN" sz="1600" dirty="0">
                <a:solidFill>
                  <a:schemeClr val="tx1"/>
                </a:solidFill>
                <a:latin typeface="Times" panose="02020603050405020304" pitchFamily="18" charset="0"/>
                <a:ea typeface="Osaka" pitchFamily="5" charset="-128"/>
              </a:rPr>
              <a:t>Original 0.5 threshold</a:t>
            </a:r>
          </a:p>
          <a:p>
            <a:pPr marL="342900" indent="-342900">
              <a:buAutoNum type="arabicParenR"/>
            </a:pPr>
            <a:r>
              <a:rPr lang="en-IN" sz="1600" dirty="0">
                <a:solidFill>
                  <a:schemeClr val="tx1"/>
                </a:solidFill>
                <a:latin typeface="Times" panose="02020603050405020304" pitchFamily="18" charset="0"/>
                <a:ea typeface="Osaka" pitchFamily="5" charset="-128"/>
              </a:rPr>
              <a:t>Additional 0.5 threshold</a:t>
            </a:r>
          </a:p>
          <a:p>
            <a:pPr marL="342900" indent="-342900">
              <a:buFontTx/>
              <a:buAutoNum type="arabicParenR"/>
            </a:pPr>
            <a:r>
              <a:rPr lang="en-IN" sz="1600" b="1" dirty="0">
                <a:solidFill>
                  <a:srgbClr val="00B050"/>
                </a:solidFill>
                <a:latin typeface="Times" panose="02020603050405020304" pitchFamily="18" charset="0"/>
                <a:ea typeface="Osaka" pitchFamily="5" charset="-128"/>
              </a:rPr>
              <a:t>Additional 0.4 threshold</a:t>
            </a:r>
          </a:p>
          <a:p>
            <a:endParaRPr lang="en-IN" sz="1600" dirty="0">
              <a:solidFill>
                <a:schemeClr val="tx1"/>
              </a:solidFill>
              <a:latin typeface="Times" panose="02020603050405020304" pitchFamily="18" charset="0"/>
              <a:ea typeface="Osaka" pitchFamily="5" charset="-128"/>
            </a:endParaRPr>
          </a:p>
        </p:txBody>
      </p:sp>
      <p:sp>
        <p:nvSpPr>
          <p:cNvPr id="27" name="TextBox 3"/>
          <p:cNvSpPr txBox="1">
            <a:spLocks noChangeArrowheads="1"/>
          </p:cNvSpPr>
          <p:nvPr/>
        </p:nvSpPr>
        <p:spPr bwMode="auto">
          <a:xfrm>
            <a:off x="3070936" y="1648446"/>
            <a:ext cx="2505088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spcBef>
                <a:spcPct val="0"/>
              </a:spcBef>
              <a:buClrTx/>
              <a:buFontTx/>
              <a:defRPr sz="1600">
                <a:solidFill>
                  <a:schemeClr val="tx1"/>
                </a:solidFill>
                <a:latin typeface="Times" panose="02020603050405020304" pitchFamily="18" charset="0"/>
                <a:ea typeface="Osaka" pitchFamily="5" charset="-128"/>
              </a:defRPr>
            </a:lvl1pPr>
            <a:lvl2pPr marL="742950" indent="-28575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2pPr>
            <a:lvl3pPr marL="11430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3pPr>
            <a:lvl4pPr marL="16002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4pPr>
            <a:lvl5pPr marL="20574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9pPr>
          </a:lstStyle>
          <a:p>
            <a:r>
              <a:rPr lang="en-IN" altLang="en-US" dirty="0"/>
              <a:t>Processing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2475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3</a:t>
            </a:fld>
            <a:endParaRPr lang="en-US" sz="2475" b="1" dirty="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49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5" grpId="0"/>
      <p:bldP spid="16" grpId="0"/>
      <p:bldP spid="18" grpId="0"/>
      <p:bldP spid="20" grpId="0"/>
      <p:bldP spid="22" grpId="0"/>
      <p:bldP spid="26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Product Highlights Detailed: </a:t>
            </a:r>
            <a:br>
              <a:rPr lang="en-US" sz="2800" dirty="0"/>
            </a:br>
            <a:r>
              <a:rPr lang="en-US" sz="2800" dirty="0"/>
              <a:t>Final Product</a:t>
            </a:r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1728789" y="1690009"/>
            <a:ext cx="1035195" cy="33855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1pPr>
            <a:lvl2pPr marL="742950" indent="-28575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2pPr>
            <a:lvl3pPr marL="11430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3pPr>
            <a:lvl4pPr marL="16002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4pPr>
            <a:lvl5pPr marL="20574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1600" dirty="0">
                <a:latin typeface="Times" panose="02020603050405020304" pitchFamily="18" charset="0"/>
              </a:rPr>
              <a:t>EEG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65699" y="2813114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  <a:latin typeface="Times" panose="02020603050405020304" pitchFamily="18" charset="0"/>
                <a:ea typeface="Osaka" pitchFamily="5" charset="-128"/>
              </a:rPr>
              <a:t>100%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656958" y="2393978"/>
            <a:ext cx="378000" cy="31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97392" y="2047099"/>
            <a:ext cx="1052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" panose="02020603050405020304" pitchFamily="18" charset="0"/>
                <a:ea typeface="Osaka" pitchFamily="5" charset="-128"/>
              </a:rPr>
              <a:t>Feature Extraction Code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65152" y="2101908"/>
            <a:ext cx="1052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" panose="02020603050405020304" pitchFamily="18" charset="0"/>
                <a:ea typeface="Osaka" pitchFamily="5" charset="-128"/>
              </a:rPr>
              <a:t>Compare to Trained Model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087152" y="2393978"/>
            <a:ext cx="378000" cy="31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02459" y="3396932"/>
            <a:ext cx="1372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rgbClr val="002060"/>
                </a:solidFill>
                <a:latin typeface="Times" panose="02020603050405020304" pitchFamily="18" charset="0"/>
                <a:ea typeface="Osaka" pitchFamily="5" charset="-128"/>
              </a:rPr>
              <a:t>Prediction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987987" y="2898230"/>
            <a:ext cx="317" cy="49870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t="3169" r="36690" b="47053"/>
          <a:stretch/>
        </p:blipFill>
        <p:spPr>
          <a:xfrm>
            <a:off x="1887270" y="2119840"/>
            <a:ext cx="820823" cy="747286"/>
          </a:xfrm>
          <a:prstGeom prst="rect">
            <a:avLst/>
          </a:prstGeom>
        </p:spPr>
      </p:pic>
      <p:sp>
        <p:nvSpPr>
          <p:cNvPr id="27" name="TextBox 3"/>
          <p:cNvSpPr txBox="1">
            <a:spLocks noChangeArrowheads="1"/>
          </p:cNvSpPr>
          <p:nvPr/>
        </p:nvSpPr>
        <p:spPr bwMode="auto">
          <a:xfrm>
            <a:off x="3110818" y="1700978"/>
            <a:ext cx="2505088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spcBef>
                <a:spcPct val="0"/>
              </a:spcBef>
              <a:buClrTx/>
              <a:buFontTx/>
              <a:defRPr sz="1600">
                <a:solidFill>
                  <a:schemeClr val="tx1"/>
                </a:solidFill>
                <a:latin typeface="Times" panose="02020603050405020304" pitchFamily="18" charset="0"/>
                <a:ea typeface="Osaka" pitchFamily="5" charset="-128"/>
              </a:defRPr>
            </a:lvl1pPr>
            <a:lvl2pPr marL="742950" indent="-28575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2pPr>
            <a:lvl3pPr marL="11430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3pPr>
            <a:lvl4pPr marL="16002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4pPr>
            <a:lvl5pPr marL="20574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9pPr>
          </a:lstStyle>
          <a:p>
            <a:r>
              <a:rPr lang="en-IN" altLang="en-US" dirty="0"/>
              <a:t>Processing Unit</a:t>
            </a:r>
          </a:p>
        </p:txBody>
      </p:sp>
      <p:sp>
        <p:nvSpPr>
          <p:cNvPr id="28" name="TextBox 13"/>
          <p:cNvSpPr txBox="1">
            <a:spLocks noChangeArrowheads="1"/>
          </p:cNvSpPr>
          <p:nvPr/>
        </p:nvSpPr>
        <p:spPr bwMode="auto">
          <a:xfrm>
            <a:off x="5603691" y="2948445"/>
            <a:ext cx="1028642" cy="338554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1pPr>
            <a:lvl2pPr marL="742950" indent="-28575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2pPr>
            <a:lvl3pPr marL="11430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3pPr>
            <a:lvl4pPr marL="16002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4pPr>
            <a:lvl5pPr marL="20574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1600" dirty="0">
                <a:latin typeface="Times" panose="02020603050405020304" pitchFamily="18" charset="0"/>
              </a:rPr>
              <a:t>Database</a:t>
            </a:r>
          </a:p>
        </p:txBody>
      </p:sp>
      <p:sp>
        <p:nvSpPr>
          <p:cNvPr id="29" name="TextBox 13"/>
          <p:cNvSpPr txBox="1">
            <a:spLocks noChangeArrowheads="1"/>
          </p:cNvSpPr>
          <p:nvPr/>
        </p:nvSpPr>
        <p:spPr bwMode="auto">
          <a:xfrm>
            <a:off x="6720308" y="3401176"/>
            <a:ext cx="626318" cy="338554"/>
          </a:xfrm>
          <a:prstGeom prst="rect">
            <a:avLst/>
          </a:prstGeom>
          <a:solidFill>
            <a:srgbClr val="FF9999"/>
          </a:solidFill>
          <a:ln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1pPr>
            <a:lvl2pPr marL="742950" indent="-28575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2pPr>
            <a:lvl3pPr marL="11430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3pPr>
            <a:lvl4pPr marL="16002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4pPr>
            <a:lvl5pPr marL="20574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1600" dirty="0">
                <a:latin typeface="Times" panose="02020603050405020304" pitchFamily="18" charset="0"/>
              </a:rPr>
              <a:t>App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475390" y="3595973"/>
            <a:ext cx="378000" cy="31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360308" y="3570454"/>
            <a:ext cx="360000" cy="31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ylinder 5"/>
          <p:cNvSpPr>
            <a:spLocks noChangeArrowheads="1"/>
          </p:cNvSpPr>
          <p:nvPr/>
        </p:nvSpPr>
        <p:spPr bwMode="auto">
          <a:xfrm>
            <a:off x="5875716" y="3360799"/>
            <a:ext cx="484592" cy="470346"/>
          </a:xfrm>
          <a:prstGeom prst="can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1pPr>
            <a:lvl2pPr marL="742950" indent="-28575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2pPr>
            <a:lvl3pPr marL="11430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3pPr>
            <a:lvl4pPr marL="16002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4pPr>
            <a:lvl5pPr marL="2057400" indent="-228600">
              <a:spcBef>
                <a:spcPct val="20000"/>
              </a:spcBef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5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IN" altLang="en-US" dirty="0">
              <a:latin typeface="Times" panose="02020603050405020304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6853625" y="3921701"/>
            <a:ext cx="360000" cy="31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31058" y="4040866"/>
            <a:ext cx="1204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  <a:latin typeface="Times" panose="02020603050405020304" pitchFamily="18" charset="0"/>
                <a:ea typeface="Osaka" pitchFamily="5" charset="-128"/>
              </a:rPr>
              <a:t>Notification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2475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4</a:t>
            </a:fld>
            <a:endParaRPr lang="en-US" sz="2475" b="1" dirty="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69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5" grpId="0"/>
      <p:bldP spid="16" grpId="0"/>
      <p:bldP spid="18" grpId="0"/>
      <p:bldP spid="27" grpId="0" animBg="1"/>
      <p:bldP spid="28" grpId="0" animBg="1"/>
      <p:bldP spid="29" grpId="0" animBg="1"/>
      <p:bldP spid="32" grpId="0" animBg="1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400" y="572400"/>
            <a:ext cx="5943599" cy="514349"/>
          </a:xfrm>
        </p:spPr>
        <p:txBody>
          <a:bodyPr/>
          <a:lstStyle/>
          <a:p>
            <a:r>
              <a:rPr lang="en-IN" sz="2800" dirty="0"/>
              <a:t>Confusion Matrices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916574"/>
              </p:ext>
            </p:extLst>
          </p:nvPr>
        </p:nvGraphicFramePr>
        <p:xfrm>
          <a:off x="4136736" y="314336"/>
          <a:ext cx="4187536" cy="4272126"/>
        </p:xfrm>
        <a:graphic>
          <a:graphicData uri="http://schemas.openxmlformats.org/drawingml/2006/table">
            <a:tbl>
              <a:tblPr/>
              <a:tblGrid>
                <a:gridCol w="592282">
                  <a:extLst>
                    <a:ext uri="{9D8B030D-6E8A-4147-A177-3AD203B41FA5}">
                      <a16:colId xmlns:a16="http://schemas.microsoft.com/office/drawing/2014/main" val="2044885143"/>
                    </a:ext>
                  </a:extLst>
                </a:gridCol>
                <a:gridCol w="454602">
                  <a:extLst>
                    <a:ext uri="{9D8B030D-6E8A-4147-A177-3AD203B41FA5}">
                      <a16:colId xmlns:a16="http://schemas.microsoft.com/office/drawing/2014/main" val="1452467507"/>
                    </a:ext>
                  </a:extLst>
                </a:gridCol>
                <a:gridCol w="523442">
                  <a:extLst>
                    <a:ext uri="{9D8B030D-6E8A-4147-A177-3AD203B41FA5}">
                      <a16:colId xmlns:a16="http://schemas.microsoft.com/office/drawing/2014/main" val="876504111"/>
                    </a:ext>
                  </a:extLst>
                </a:gridCol>
                <a:gridCol w="261721">
                  <a:extLst>
                    <a:ext uri="{9D8B030D-6E8A-4147-A177-3AD203B41FA5}">
                      <a16:colId xmlns:a16="http://schemas.microsoft.com/office/drawing/2014/main" val="3550475539"/>
                    </a:ext>
                  </a:extLst>
                </a:gridCol>
                <a:gridCol w="523442">
                  <a:extLst>
                    <a:ext uri="{9D8B030D-6E8A-4147-A177-3AD203B41FA5}">
                      <a16:colId xmlns:a16="http://schemas.microsoft.com/office/drawing/2014/main" val="2146021400"/>
                    </a:ext>
                  </a:extLst>
                </a:gridCol>
                <a:gridCol w="523442">
                  <a:extLst>
                    <a:ext uri="{9D8B030D-6E8A-4147-A177-3AD203B41FA5}">
                      <a16:colId xmlns:a16="http://schemas.microsoft.com/office/drawing/2014/main" val="3365958556"/>
                    </a:ext>
                  </a:extLst>
                </a:gridCol>
                <a:gridCol w="261721">
                  <a:extLst>
                    <a:ext uri="{9D8B030D-6E8A-4147-A177-3AD203B41FA5}">
                      <a16:colId xmlns:a16="http://schemas.microsoft.com/office/drawing/2014/main" val="2375169506"/>
                    </a:ext>
                  </a:extLst>
                </a:gridCol>
                <a:gridCol w="523442">
                  <a:extLst>
                    <a:ext uri="{9D8B030D-6E8A-4147-A177-3AD203B41FA5}">
                      <a16:colId xmlns:a16="http://schemas.microsoft.com/office/drawing/2014/main" val="3188021502"/>
                    </a:ext>
                  </a:extLst>
                </a:gridCol>
                <a:gridCol w="523442">
                  <a:extLst>
                    <a:ext uri="{9D8B030D-6E8A-4147-A177-3AD203B41FA5}">
                      <a16:colId xmlns:a16="http://schemas.microsoft.com/office/drawing/2014/main" val="5918859"/>
                    </a:ext>
                  </a:extLst>
                </a:gridCol>
              </a:tblGrid>
              <a:tr h="351444">
                <a:tc>
                  <a:txBody>
                    <a:bodyPr/>
                    <a:lstStyle/>
                    <a:p>
                      <a:pPr rtl="0" fontAlgn="b"/>
                      <a:endParaRPr lang="en-IN" sz="1000" dirty="0">
                        <a:effectLst/>
                      </a:endParaRPr>
                    </a:p>
                  </a:txBody>
                  <a:tcPr marL="19116" marR="19116" marT="12744" marB="12744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8"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Comparison of calculated features to model generates number between 0 and 1</a:t>
                      </a:r>
                    </a:p>
                  </a:txBody>
                  <a:tcPr marL="19116" marR="19116" marT="12744" marB="12744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75485"/>
                  </a:ext>
                </a:extLst>
              </a:tr>
              <a:tr h="189282">
                <a:tc>
                  <a:txBody>
                    <a:bodyPr/>
                    <a:lstStyle/>
                    <a:p>
                      <a:pPr rtl="0" fontAlgn="b"/>
                      <a:endParaRPr lang="en-IN" sz="1000" dirty="0">
                        <a:effectLst/>
                      </a:endParaRPr>
                    </a:p>
                  </a:txBody>
                  <a:tcPr marL="19116" marR="19116" marT="12744" marB="12744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8"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0.5 Threshold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974285"/>
                  </a:ext>
                </a:extLst>
              </a:tr>
              <a:tr h="189282">
                <a:tc>
                  <a:txBody>
                    <a:bodyPr/>
                    <a:lstStyle/>
                    <a:p>
                      <a:pPr rtl="0" fontAlgn="b"/>
                      <a:endParaRPr lang="en-IN" sz="1000" dirty="0">
                        <a:effectLst/>
                      </a:endParaRPr>
                    </a:p>
                  </a:txBody>
                  <a:tcPr marL="19116" marR="19116" marT="12744" marB="12744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Pred. 0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Pred. 1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000" dirty="0">
                        <a:effectLst/>
                      </a:endParaRP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Pred. 0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Pred. 1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000" dirty="0">
                        <a:effectLst/>
                      </a:endParaRP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Pred. 0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Pred. 1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5455674"/>
                  </a:ext>
                </a:extLst>
              </a:tr>
              <a:tr h="189282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dirty="0">
                          <a:effectLst/>
                        </a:rPr>
                        <a:t>True 0</a:t>
                      </a:r>
                    </a:p>
                  </a:txBody>
                  <a:tcPr marL="19116" marR="19116" marT="12744" marB="12744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dirty="0">
                          <a:effectLst/>
                        </a:rPr>
                        <a:t>1151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dirty="0">
                          <a:effectLst/>
                        </a:rPr>
                        <a:t>1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000" dirty="0">
                        <a:effectLst/>
                      </a:endParaRP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dirty="0">
                          <a:effectLst/>
                        </a:rPr>
                        <a:t>2195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>
                          <a:effectLst/>
                        </a:rPr>
                        <a:t>1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000">
                        <a:effectLst/>
                      </a:endParaRP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dirty="0">
                          <a:effectLst/>
                        </a:rPr>
                        <a:t>2225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>
                          <a:effectLst/>
                        </a:rPr>
                        <a:t>19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2360611"/>
                  </a:ext>
                </a:extLst>
              </a:tr>
              <a:tr h="189282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dirty="0">
                          <a:effectLst/>
                        </a:rPr>
                        <a:t>True 1</a:t>
                      </a:r>
                    </a:p>
                  </a:txBody>
                  <a:tcPr marL="19116" marR="19116" marT="12744" marB="12744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dirty="0">
                          <a:effectLst/>
                        </a:rPr>
                        <a:t>150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dirty="0">
                          <a:effectLst/>
                        </a:rPr>
                        <a:t>0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000" dirty="0">
                        <a:effectLst/>
                      </a:endParaRP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dirty="0">
                          <a:effectLst/>
                        </a:rPr>
                        <a:t>145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dirty="0">
                          <a:effectLst/>
                        </a:rPr>
                        <a:t>5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000">
                        <a:effectLst/>
                      </a:endParaRP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dirty="0">
                          <a:effectLst/>
                        </a:rPr>
                        <a:t>116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dirty="0">
                          <a:effectLst/>
                        </a:rPr>
                        <a:t>34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0422324"/>
                  </a:ext>
                </a:extLst>
              </a:tr>
              <a:tr h="189282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dirty="0" smtClean="0">
                          <a:effectLst/>
                        </a:rPr>
                        <a:t>Accuracy</a:t>
                      </a:r>
                      <a:endParaRPr lang="en-IN" sz="1000" dirty="0">
                        <a:effectLst/>
                      </a:endParaRPr>
                    </a:p>
                  </a:txBody>
                  <a:tcPr marL="19116" marR="19116" marT="12744" marB="12744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0.884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IN" sz="1000" dirty="0">
                        <a:effectLst/>
                      </a:endParaRP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0.938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IN" sz="1000" dirty="0">
                        <a:effectLst/>
                      </a:endParaRP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0.944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069025"/>
                  </a:ext>
                </a:extLst>
              </a:tr>
              <a:tr h="189282">
                <a:tc>
                  <a:txBody>
                    <a:bodyPr/>
                    <a:lstStyle/>
                    <a:p>
                      <a:pPr rtl="0" fontAlgn="b"/>
                      <a:endParaRPr lang="en-IN" sz="1000">
                        <a:effectLst/>
                      </a:endParaRPr>
                    </a:p>
                  </a:txBody>
                  <a:tcPr marL="19116" marR="19116" marT="12744" marB="12744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000">
                        <a:effectLst/>
                      </a:endParaRPr>
                    </a:p>
                  </a:txBody>
                  <a:tcPr marL="19116" marR="19116" marT="12744" marB="12744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000" dirty="0">
                        <a:effectLst/>
                      </a:endParaRPr>
                    </a:p>
                  </a:txBody>
                  <a:tcPr marL="19116" marR="19116" marT="12744" marB="12744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000" dirty="0">
                        <a:effectLst/>
                      </a:endParaRPr>
                    </a:p>
                  </a:txBody>
                  <a:tcPr marL="19116" marR="19116" marT="12744" marB="12744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000" dirty="0">
                        <a:effectLst/>
                      </a:endParaRPr>
                    </a:p>
                  </a:txBody>
                  <a:tcPr marL="19116" marR="19116" marT="12744" marB="12744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000" dirty="0">
                        <a:effectLst/>
                      </a:endParaRPr>
                    </a:p>
                  </a:txBody>
                  <a:tcPr marL="19116" marR="19116" marT="12744" marB="12744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000" dirty="0">
                        <a:effectLst/>
                      </a:endParaRPr>
                    </a:p>
                  </a:txBody>
                  <a:tcPr marL="19116" marR="19116" marT="12744" marB="12744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000" dirty="0">
                        <a:effectLst/>
                      </a:endParaRPr>
                    </a:p>
                  </a:txBody>
                  <a:tcPr marL="19116" marR="19116" marT="12744" marB="12744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000" dirty="0">
                        <a:effectLst/>
                      </a:endParaRPr>
                    </a:p>
                  </a:txBody>
                  <a:tcPr marL="19116" marR="19116" marT="12744" marB="12744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4724443"/>
                  </a:ext>
                </a:extLst>
              </a:tr>
              <a:tr h="351444">
                <a:tc>
                  <a:txBody>
                    <a:bodyPr/>
                    <a:lstStyle/>
                    <a:p>
                      <a:pPr rtl="0" fontAlgn="b"/>
                      <a:endParaRPr lang="en-IN" sz="1000">
                        <a:effectLst/>
                      </a:endParaRPr>
                    </a:p>
                  </a:txBody>
                  <a:tcPr marL="19116" marR="19116" marT="12744" marB="12744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8"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Comparison of calculated features to model generates number between 0 and 1</a:t>
                      </a:r>
                    </a:p>
                  </a:txBody>
                  <a:tcPr marL="19116" marR="19116" marT="12744" marB="12744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944402"/>
                  </a:ext>
                </a:extLst>
              </a:tr>
              <a:tr h="189282">
                <a:tc>
                  <a:txBody>
                    <a:bodyPr/>
                    <a:lstStyle/>
                    <a:p>
                      <a:pPr rtl="0" fontAlgn="b"/>
                      <a:endParaRPr lang="en-IN" sz="1000">
                        <a:effectLst/>
                      </a:endParaRPr>
                    </a:p>
                  </a:txBody>
                  <a:tcPr marL="19116" marR="19116" marT="12744" marB="12744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8"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0.4 Threshold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828214"/>
                  </a:ext>
                </a:extLst>
              </a:tr>
              <a:tr h="189282">
                <a:tc>
                  <a:txBody>
                    <a:bodyPr/>
                    <a:lstStyle/>
                    <a:p>
                      <a:pPr rtl="0" fontAlgn="b"/>
                      <a:endParaRPr lang="en-IN" sz="1000">
                        <a:effectLst/>
                      </a:endParaRPr>
                    </a:p>
                  </a:txBody>
                  <a:tcPr marL="19116" marR="19116" marT="12744" marB="12744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Pred. 0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Pred. 1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000" dirty="0">
                        <a:effectLst/>
                      </a:endParaRP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Pred. 0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Pred. 1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000" dirty="0">
                        <a:effectLst/>
                      </a:endParaRP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Pred. 0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Pred. 1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5602658"/>
                  </a:ext>
                </a:extLst>
              </a:tr>
              <a:tr h="189282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 dirty="0">
                          <a:effectLst/>
                        </a:rPr>
                        <a:t>True 0</a:t>
                      </a:r>
                    </a:p>
                  </a:txBody>
                  <a:tcPr marL="19116" marR="19116" marT="12744" marB="12744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dirty="0">
                          <a:effectLst/>
                        </a:rPr>
                        <a:t>1151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dirty="0">
                          <a:effectLst/>
                        </a:rPr>
                        <a:t>1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000" dirty="0">
                        <a:effectLst/>
                      </a:endParaRP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dirty="0">
                          <a:effectLst/>
                        </a:rPr>
                        <a:t>2190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>
                          <a:effectLst/>
                        </a:rPr>
                        <a:t>6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000">
                        <a:effectLst/>
                      </a:endParaRP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dirty="0">
                          <a:effectLst/>
                        </a:rPr>
                        <a:t>2206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>
                          <a:effectLst/>
                        </a:rPr>
                        <a:t>38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6173413"/>
                  </a:ext>
                </a:extLst>
              </a:tr>
              <a:tr h="189282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True 1</a:t>
                      </a:r>
                    </a:p>
                  </a:txBody>
                  <a:tcPr marL="19116" marR="19116" marT="12744" marB="12744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>
                          <a:effectLst/>
                        </a:rPr>
                        <a:t>149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dirty="0">
                          <a:effectLst/>
                        </a:rPr>
                        <a:t>1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000">
                        <a:effectLst/>
                      </a:endParaRP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dirty="0">
                          <a:effectLst/>
                        </a:rPr>
                        <a:t>144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dirty="0">
                          <a:effectLst/>
                        </a:rPr>
                        <a:t>6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000" dirty="0">
                        <a:effectLst/>
                      </a:endParaRP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dirty="0">
                          <a:effectLst/>
                        </a:rPr>
                        <a:t>98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dirty="0">
                          <a:effectLst/>
                        </a:rPr>
                        <a:t>52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9570063"/>
                  </a:ext>
                </a:extLst>
              </a:tr>
              <a:tr h="189282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dirty="0" smtClean="0">
                          <a:effectLst/>
                        </a:rPr>
                        <a:t>Accuracy</a:t>
                      </a:r>
                      <a:endParaRPr lang="en-IN" sz="1000" dirty="0">
                        <a:effectLst/>
                      </a:endParaRPr>
                    </a:p>
                  </a:txBody>
                  <a:tcPr marL="19116" marR="19116" marT="12744" marB="12744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0.885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IN" sz="1000">
                        <a:effectLst/>
                      </a:endParaRP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0.936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IN" sz="1000" dirty="0">
                        <a:effectLst/>
                      </a:endParaRP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0.943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020563"/>
                  </a:ext>
                </a:extLst>
              </a:tr>
              <a:tr h="189282">
                <a:tc>
                  <a:txBody>
                    <a:bodyPr/>
                    <a:lstStyle/>
                    <a:p>
                      <a:pPr rtl="0" fontAlgn="b"/>
                      <a:endParaRPr lang="en-IN" sz="1000">
                        <a:effectLst/>
                      </a:endParaRPr>
                    </a:p>
                  </a:txBody>
                  <a:tcPr marL="19116" marR="19116" marT="12744" marB="12744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000">
                        <a:effectLst/>
                      </a:endParaRPr>
                    </a:p>
                  </a:txBody>
                  <a:tcPr marL="19116" marR="19116" marT="12744" marB="12744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000">
                        <a:effectLst/>
                      </a:endParaRPr>
                    </a:p>
                  </a:txBody>
                  <a:tcPr marL="19116" marR="19116" marT="12744" marB="12744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000">
                        <a:effectLst/>
                      </a:endParaRPr>
                    </a:p>
                  </a:txBody>
                  <a:tcPr marL="19116" marR="19116" marT="12744" marB="12744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000" dirty="0">
                        <a:effectLst/>
                      </a:endParaRPr>
                    </a:p>
                  </a:txBody>
                  <a:tcPr marL="19116" marR="19116" marT="12744" marB="12744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000" dirty="0">
                        <a:effectLst/>
                      </a:endParaRPr>
                    </a:p>
                  </a:txBody>
                  <a:tcPr marL="19116" marR="19116" marT="12744" marB="12744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000">
                        <a:effectLst/>
                      </a:endParaRPr>
                    </a:p>
                  </a:txBody>
                  <a:tcPr marL="19116" marR="19116" marT="12744" marB="12744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000">
                        <a:effectLst/>
                      </a:endParaRPr>
                    </a:p>
                  </a:txBody>
                  <a:tcPr marL="19116" marR="19116" marT="12744" marB="12744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000">
                        <a:effectLst/>
                      </a:endParaRPr>
                    </a:p>
                  </a:txBody>
                  <a:tcPr marL="19116" marR="19116" marT="12744" marB="12744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1276021"/>
                  </a:ext>
                </a:extLst>
              </a:tr>
              <a:tr h="351444">
                <a:tc>
                  <a:txBody>
                    <a:bodyPr/>
                    <a:lstStyle/>
                    <a:p>
                      <a:pPr rtl="0" fontAlgn="b"/>
                      <a:endParaRPr lang="en-IN" sz="1000">
                        <a:effectLst/>
                      </a:endParaRPr>
                    </a:p>
                  </a:txBody>
                  <a:tcPr marL="19116" marR="19116" marT="12744" marB="12744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8"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Reduced Number of true zero files for training model so as to generate less biased confusion matrices</a:t>
                      </a:r>
                    </a:p>
                  </a:txBody>
                  <a:tcPr marL="19116" marR="19116" marT="12744" marB="12744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700408"/>
                  </a:ext>
                </a:extLst>
              </a:tr>
              <a:tr h="189282">
                <a:tc>
                  <a:txBody>
                    <a:bodyPr/>
                    <a:lstStyle/>
                    <a:p>
                      <a:pPr rtl="0" fontAlgn="b"/>
                      <a:endParaRPr lang="en-IN" sz="1000">
                        <a:effectLst/>
                      </a:endParaRPr>
                    </a:p>
                  </a:txBody>
                  <a:tcPr marL="19116" marR="19116" marT="12744" marB="12744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8"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0.4 Threshold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737542"/>
                  </a:ext>
                </a:extLst>
              </a:tr>
              <a:tr h="189282">
                <a:tc>
                  <a:txBody>
                    <a:bodyPr/>
                    <a:lstStyle/>
                    <a:p>
                      <a:pPr rtl="0" fontAlgn="b"/>
                      <a:endParaRPr lang="en-IN" sz="1000">
                        <a:effectLst/>
                      </a:endParaRPr>
                    </a:p>
                  </a:txBody>
                  <a:tcPr marL="19116" marR="19116" marT="12744" marB="12744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Pred. 0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Pred. 1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000" dirty="0">
                        <a:effectLst/>
                      </a:endParaRP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Pred. 0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Pred. 1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000" dirty="0">
                        <a:effectLst/>
                      </a:endParaRP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Pred. 0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Pred. 1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6834874"/>
                  </a:ext>
                </a:extLst>
              </a:tr>
              <a:tr h="189282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True 0</a:t>
                      </a:r>
                    </a:p>
                  </a:txBody>
                  <a:tcPr marL="19116" marR="19116" marT="12744" marB="12744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dirty="0">
                          <a:effectLst/>
                        </a:rPr>
                        <a:t>229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>
                          <a:effectLst/>
                        </a:rPr>
                        <a:t>21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000">
                        <a:effectLst/>
                      </a:endParaRP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dirty="0">
                          <a:effectLst/>
                        </a:rPr>
                        <a:t>244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dirty="0">
                          <a:effectLst/>
                        </a:rPr>
                        <a:t>6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000" dirty="0">
                        <a:effectLst/>
                      </a:endParaRP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dirty="0">
                          <a:effectLst/>
                        </a:rPr>
                        <a:t>248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dirty="0">
                          <a:effectLst/>
                        </a:rPr>
                        <a:t>2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6999557"/>
                  </a:ext>
                </a:extLst>
              </a:tr>
              <a:tr h="189282">
                <a:tc>
                  <a:txBody>
                    <a:bodyPr/>
                    <a:lstStyle/>
                    <a:p>
                      <a:pPr rtl="0" fontAlgn="b"/>
                      <a:r>
                        <a:rPr lang="en-IN" sz="1000">
                          <a:effectLst/>
                        </a:rPr>
                        <a:t>True 1</a:t>
                      </a:r>
                    </a:p>
                  </a:txBody>
                  <a:tcPr marL="19116" marR="19116" marT="12744" marB="12744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dirty="0">
                          <a:effectLst/>
                        </a:rPr>
                        <a:t>53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dirty="0">
                          <a:effectLst/>
                        </a:rPr>
                        <a:t>97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000">
                        <a:effectLst/>
                      </a:endParaRP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>
                          <a:effectLst/>
                        </a:rPr>
                        <a:t>98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dirty="0">
                          <a:effectLst/>
                        </a:rPr>
                        <a:t>52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IN" sz="1000">
                        <a:effectLst/>
                      </a:endParaRP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dirty="0">
                          <a:effectLst/>
                        </a:rPr>
                        <a:t>6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dirty="0">
                          <a:effectLst/>
                        </a:rPr>
                        <a:t>144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665948"/>
                  </a:ext>
                </a:extLst>
              </a:tr>
              <a:tr h="189282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dirty="0" smtClean="0">
                          <a:effectLst/>
                        </a:rPr>
                        <a:t>Accuracy</a:t>
                      </a:r>
                      <a:endParaRPr lang="en-IN" sz="1000" dirty="0">
                        <a:effectLst/>
                      </a:endParaRPr>
                    </a:p>
                  </a:txBody>
                  <a:tcPr marL="19116" marR="19116" marT="12744" marB="12744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0.815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IN" sz="1000">
                        <a:effectLst/>
                      </a:endParaRP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0.740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IN" sz="1000">
                        <a:effectLst/>
                      </a:endParaRP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000" dirty="0">
                          <a:effectLst/>
                        </a:rPr>
                        <a:t>0.980</a:t>
                      </a:r>
                    </a:p>
                  </a:txBody>
                  <a:tcPr marL="19116" marR="19116" marT="12744" marB="1274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96563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2475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5</a:t>
            </a:fld>
            <a:endParaRPr lang="en-US" sz="2475" b="1" dirty="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7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608400" y="572400"/>
            <a:ext cx="5943599" cy="514349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 sz="2800" dirty="0"/>
              <a:t>Demonstration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2475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6</a:t>
            </a:fld>
            <a:endParaRPr lang="en-US" sz="2475" b="1" dirty="0">
              <a:solidFill>
                <a:srgbClr val="D9D9D9"/>
              </a:solidFill>
            </a:endParaRPr>
          </a:p>
        </p:txBody>
      </p:sp>
      <p:pic>
        <p:nvPicPr>
          <p:cNvPr id="3" name="WUb-0OqpBKQ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491626" y="1086749"/>
            <a:ext cx="5939893" cy="3341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57662" y="4840354"/>
            <a:ext cx="4750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Link: </a:t>
            </a:r>
            <a:r>
              <a:rPr lang="en-IN" dirty="0">
                <a:hlinkClick r:id="rId5"/>
              </a:rPr>
              <a:t>https://</a:t>
            </a:r>
            <a:r>
              <a:rPr lang="en-IN" dirty="0" smtClean="0">
                <a:hlinkClick r:id="rId5"/>
              </a:rPr>
              <a:t>www.youtube.com/watch?v=WUb-0OqpBKQ</a:t>
            </a:r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2"/>
          <p:cNvSpPr txBox="1">
            <a:spLocks noGrp="1"/>
          </p:cNvSpPr>
          <p:nvPr>
            <p:ph type="title"/>
          </p:nvPr>
        </p:nvSpPr>
        <p:spPr>
          <a:xfrm>
            <a:off x="608400" y="572400"/>
            <a:ext cx="5943599" cy="514349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 sz="2800" b="0" dirty="0"/>
              <a:t>Test results: AWS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12"/>
          <a:stretch/>
        </p:blipFill>
        <p:spPr>
          <a:xfrm>
            <a:off x="608400" y="1237684"/>
            <a:ext cx="8090843" cy="284594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2475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7</a:t>
            </a:fld>
            <a:endParaRPr lang="en-US" sz="2475" b="1" dirty="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49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 sz="2800" dirty="0"/>
              <a:t>Test results: AWS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0"/>
          <a:stretch/>
        </p:blipFill>
        <p:spPr>
          <a:xfrm>
            <a:off x="609602" y="1163782"/>
            <a:ext cx="6934197" cy="326676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2475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8</a:t>
            </a:fld>
            <a:endParaRPr lang="en-US" sz="2475" b="1" dirty="0">
              <a:solidFill>
                <a:srgbClr val="D9D9D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2"/>
          <p:cNvSpPr txBox="1">
            <a:spLocks noGrp="1"/>
          </p:cNvSpPr>
          <p:nvPr>
            <p:ph type="title"/>
          </p:nvPr>
        </p:nvSpPr>
        <p:spPr>
          <a:xfrm>
            <a:off x="608400" y="572400"/>
            <a:ext cx="5943599" cy="514349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r>
              <a:rPr lang="en" sz="2800" b="0" dirty="0"/>
              <a:t>Test results: AWS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00" y="1086749"/>
            <a:ext cx="7213707" cy="339928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Clr>
                <a:srgbClr val="D9D9D9"/>
              </a:buClr>
              <a:buSzPct val="25000"/>
            </a:pPr>
            <a:fld id="{00000000-1234-1234-1234-123412341234}" type="slidenum">
              <a:rPr lang="en-US" sz="2475" b="1" smtClean="0">
                <a:solidFill>
                  <a:srgbClr val="D9D9D9"/>
                </a:solidFill>
              </a:rPr>
              <a:pPr algn="r">
                <a:buClr>
                  <a:srgbClr val="D9D9D9"/>
                </a:buClr>
                <a:buSzPct val="25000"/>
              </a:pPr>
              <a:t>9</a:t>
            </a:fld>
            <a:endParaRPr lang="en-US" sz="2475" b="1" dirty="0">
              <a:solidFill>
                <a:srgbClr val="D9D9D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88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" id="{8A6BAB72-F403-43C7-99F3-650F0EB3440E}" vid="{A81F90D5-ED61-4CCE-9EEA-96F371E16BAD}"/>
    </a:ext>
  </a:ext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</Template>
  <TotalTime>184</TotalTime>
  <Words>510</Words>
  <Application>Microsoft Office PowerPoint</Application>
  <PresentationFormat>On-screen Show (16:9)</PresentationFormat>
  <Paragraphs>185</Paragraphs>
  <Slides>16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Noto Sans Symbols</vt:lpstr>
      <vt:lpstr>Osaka</vt:lpstr>
      <vt:lpstr>Times</vt:lpstr>
      <vt:lpstr>Times New Roman</vt:lpstr>
      <vt:lpstr>BU</vt:lpstr>
      <vt:lpstr>Blank Presentation</vt:lpstr>
      <vt:lpstr>EpiSure Seizure Prediction Team 1  Sprint 4</vt:lpstr>
      <vt:lpstr>Product Highlights</vt:lpstr>
      <vt:lpstr>Product Highlights Detailed:  Model Generation</vt:lpstr>
      <vt:lpstr>Product Highlights Detailed:  Final Product</vt:lpstr>
      <vt:lpstr>Confusion Matrices</vt:lpstr>
      <vt:lpstr>Demonstration</vt:lpstr>
      <vt:lpstr>Test results: AWS</vt:lpstr>
      <vt:lpstr>Test results: AWS</vt:lpstr>
      <vt:lpstr>Test results: AWS</vt:lpstr>
      <vt:lpstr>Lessons Learned</vt:lpstr>
      <vt:lpstr>Lessons Learned</vt:lpstr>
      <vt:lpstr>PowerPoint Presentation</vt:lpstr>
      <vt:lpstr>Additional Slides</vt:lpstr>
      <vt:lpstr>Main use cases</vt:lpstr>
      <vt:lpstr>Tools</vt:lpstr>
      <vt:lpstr>Validation ROC for Classification by LASSO GLM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EpiSure Seizure Prediction Team 1 (Sprint 4)</dc:title>
  <cp:lastModifiedBy>Shruti Kannan</cp:lastModifiedBy>
  <cp:revision>72</cp:revision>
  <dcterms:modified xsi:type="dcterms:W3CDTF">2016-12-12T18:34:21Z</dcterms:modified>
</cp:coreProperties>
</file>