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bias and variance are, where it applies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Well we have all learned about linear regression models and know that building a good model means minimizing error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So, understanding what bias and variance are and what leads to these two types of error can help us build more accurate models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much our predicted value changes between models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Underfitting is when the model does not fit the data well enough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BIAS-VARIANCE TRADEOFF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TROY HEPPER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COMPLEXITY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3782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As more and more parameters are added to a model, the complexity of the model rises and variance becomes our primary concern while bias steadily falls.</a:t>
            </a:r>
          </a:p>
        </p:txBody>
      </p:sp>
      <p:pic>
        <p:nvPicPr>
          <p:cNvPr descr="Screen Shot 2017-04-03 at 10.55.04 PM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324" y="1152462"/>
            <a:ext cx="4821976" cy="31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Review of Linear Regression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Defining Bias and Variance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Visualizing Bias and Variance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Bias and Variance relate to over- and under-fitting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Takeaways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Linear regression is an approach for modeling the relationship between a dependent variable y and one or more independent variables denoted X.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Main concerns when building linear regression models: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Overfitting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Underfitting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ERROR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 terms of a prediction model, prediction error can be categorized into two main areas: error due to </a:t>
            </a:r>
            <a:r>
              <a:rPr b="1" lang="en" sz="2400"/>
              <a:t>bias</a:t>
            </a:r>
            <a:r>
              <a:rPr lang="en" sz="2400"/>
              <a:t> and error due to </a:t>
            </a:r>
            <a:r>
              <a:rPr b="1" lang="en" sz="2400"/>
              <a:t>variance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BIAS-VARIANCE TRADEOFF IMPORTANT?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Understanding how different sources of error lead to bias and variance helps us improve the data fitting process resulting in more accurate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BIAS AND VARIANCE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Error due to Bias: </a:t>
            </a:r>
            <a:r>
              <a:rPr lang="en" sz="2400"/>
              <a:t>the difference between the prediction of our model and the correct value which we are trying to predict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b="1" lang="en" sz="2400"/>
              <a:t>Error due to Variance:</a:t>
            </a:r>
            <a:r>
              <a:rPr lang="en" sz="2400"/>
              <a:t> the variability of a model prediction for a given data point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GRAPHICAL VISUALIZATION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2624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Each blue dot on the target represents the predicted value from a different model</a:t>
            </a:r>
          </a:p>
        </p:txBody>
      </p:sp>
      <p:pic>
        <p:nvPicPr>
          <p:cNvPr descr="Screen Shot 2017-04-03 at 7.19.19 PM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425" y="1017725"/>
            <a:ext cx="39600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BIAS RESULTS FROM UNDERFITTING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62" y="1017725"/>
            <a:ext cx="65720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VARIANCE RESULTS FROM OVERFITTING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62" y="1017725"/>
            <a:ext cx="65720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