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13"/>
  </p:notesMasterIdLst>
  <p:sldIdLst>
    <p:sldId id="256" r:id="rId2"/>
    <p:sldId id="257" r:id="rId3"/>
    <p:sldId id="266" r:id="rId4"/>
    <p:sldId id="260" r:id="rId5"/>
    <p:sldId id="267" r:id="rId6"/>
    <p:sldId id="265" r:id="rId7"/>
    <p:sldId id="268" r:id="rId8"/>
    <p:sldId id="272" r:id="rId9"/>
    <p:sldId id="269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280"/>
  </p:normalViewPr>
  <p:slideViewPr>
    <p:cSldViewPr snapToGrid="0" snapToObjects="1">
      <p:cViewPr varScale="1">
        <p:scale>
          <a:sx n="113" d="100"/>
          <a:sy n="113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AAF65-EB10-B640-8695-9F1FEB2C5A18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A892-819E-B445-A5C1-49278FD4C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A892-819E-B445-A5C1-49278FD4C6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A892-819E-B445-A5C1-49278FD4C6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A892-819E-B445-A5C1-49278FD4C6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70535"/>
            <a:ext cx="10058400" cy="45985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5290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3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Lato" charset="0"/>
          <a:ea typeface="Lato" charset="0"/>
          <a:cs typeface="Lato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gerdudler.github.io/git-guid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Git</a:t>
            </a:r>
            <a:r>
              <a:rPr lang="en-US" dirty="0" smtClean="0">
                <a:latin typeface="Lato" charset="0"/>
                <a:ea typeface="Lato" charset="0"/>
                <a:cs typeface="Lato" charset="0"/>
              </a:rPr>
              <a:t> &amp;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Github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Mike Sanders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March 28, 2017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[navigate to the top-level directory for your repo]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cd .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f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index.lock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cd ..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add .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sz="24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m “Message”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push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Should Probably Seek Help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73427"/>
            <a:ext cx="8335617" cy="52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8533"/>
            <a:ext cx="10058400" cy="4480561"/>
          </a:xfrm>
        </p:spPr>
        <p:txBody>
          <a:bodyPr/>
          <a:lstStyle/>
          <a:p>
            <a:r>
              <a:rPr lang="en-US" sz="2800" dirty="0" smtClean="0"/>
              <a:t>Efficient version control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Revisions and updates in a safe environment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Free and open source!</a:t>
            </a:r>
          </a:p>
          <a:p>
            <a:endParaRPr lang="en-US" sz="2800" dirty="0"/>
          </a:p>
          <a:p>
            <a:r>
              <a:rPr lang="en-US" sz="2800" dirty="0"/>
              <a:t>Used by, like, everyone—so you might as well learn it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61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5600"/>
            <a:ext cx="10058400" cy="424349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Github</a:t>
            </a:r>
            <a:r>
              <a:rPr lang="en-US" sz="2800" dirty="0" smtClean="0"/>
              <a:t> is a hub</a:t>
            </a:r>
            <a:r>
              <a:rPr lang="mr-IN" sz="2800" dirty="0" smtClean="0"/>
              <a:t>…</a:t>
            </a:r>
            <a:r>
              <a:rPr lang="en-US" sz="2800" dirty="0" smtClean="0"/>
              <a:t> for </a:t>
            </a:r>
            <a:r>
              <a:rPr lang="en-US" sz="2800" dirty="0" err="1" smtClean="0"/>
              <a:t>gits</a:t>
            </a:r>
            <a:r>
              <a:rPr lang="en-US" sz="2800" dirty="0" smtClean="0"/>
              <a:t>!</a:t>
            </a:r>
          </a:p>
          <a:p>
            <a:endParaRPr lang="en-US" sz="2800" dirty="0" smtClean="0"/>
          </a:p>
          <a:p>
            <a:r>
              <a:rPr lang="en-US" sz="2800" dirty="0" smtClean="0"/>
              <a:t>Remotely store, sync, and share repositories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Good for collaboration—especially </a:t>
            </a:r>
            <a:r>
              <a:rPr lang="en-US" sz="2800" dirty="0"/>
              <a:t>with distributed teams!</a:t>
            </a:r>
          </a:p>
          <a:p>
            <a:endParaRPr lang="en-US" sz="2800" dirty="0" smtClean="0"/>
          </a:p>
          <a:p>
            <a:r>
              <a:rPr lang="en-US" sz="2800" dirty="0" smtClean="0"/>
              <a:t>And all the other social stuff</a:t>
            </a:r>
          </a:p>
        </p:txBody>
      </p:sp>
    </p:spTree>
    <p:extLst>
      <p:ext uri="{BB962C8B-B14F-4D97-AF65-F5344CB8AC3E}">
        <p14:creationId xmlns:p14="http://schemas.microsoft.com/office/powerpoint/2010/main" val="16185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892389" y="2702190"/>
            <a:ext cx="2095500" cy="92890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Working Directory</a:t>
            </a:r>
            <a:endParaRPr lang="en-US" sz="24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" name="Internal Storage 30"/>
          <p:cNvSpPr/>
          <p:nvPr/>
        </p:nvSpPr>
        <p:spPr>
          <a:xfrm>
            <a:off x="9356034" y="2555000"/>
            <a:ext cx="1799646" cy="18955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Head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Most recent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commit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1097280" y="3923271"/>
            <a:ext cx="368300" cy="381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tical Scroll 33"/>
          <p:cNvSpPr/>
          <p:nvPr/>
        </p:nvSpPr>
        <p:spPr>
          <a:xfrm>
            <a:off x="1097280" y="4500296"/>
            <a:ext cx="368300" cy="381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Vertical Scroll 34"/>
          <p:cNvSpPr/>
          <p:nvPr/>
        </p:nvSpPr>
        <p:spPr>
          <a:xfrm>
            <a:off x="1097280" y="5077321"/>
            <a:ext cx="368300" cy="3810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97330" y="392327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 file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497330" y="4500296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 file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97330" y="5128121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 file</a:t>
            </a:r>
            <a:endParaRPr lang="en-US"/>
          </a:p>
        </p:txBody>
      </p:sp>
      <p:sp>
        <p:nvSpPr>
          <p:cNvPr id="39" name="Internal Storage 38"/>
          <p:cNvSpPr/>
          <p:nvPr/>
        </p:nvSpPr>
        <p:spPr>
          <a:xfrm>
            <a:off x="5246004" y="2555000"/>
            <a:ext cx="1799646" cy="1895528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latin typeface="Lato" charset="0"/>
                <a:ea typeface="Lato" charset="0"/>
                <a:cs typeface="Lato" charset="0"/>
              </a:rPr>
              <a:t>Staging</a:t>
            </a:r>
          </a:p>
          <a:p>
            <a:r>
              <a:rPr lang="en-US" dirty="0" smtClean="0">
                <a:latin typeface="Lato" charset="0"/>
                <a:ea typeface="Lato" charset="0"/>
                <a:cs typeface="Lato" charset="0"/>
              </a:rPr>
              <a:t>Index of changes</a:t>
            </a:r>
            <a:endParaRPr lang="en-US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520598" y="3207025"/>
            <a:ext cx="1192696" cy="7162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7602268" y="3207025"/>
            <a:ext cx="1192696" cy="7162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20598" y="1661966"/>
            <a:ext cx="154241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add .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40688" y="1663713"/>
            <a:ext cx="376417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commit </a:t>
            </a:r>
            <a:r>
              <a:rPr lang="mr-IN" sz="16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m “Description”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4413" y="1661966"/>
            <a:ext cx="203613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[work on stuff]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3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Branches and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800" y="1350048"/>
            <a:ext cx="9530963" cy="4598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Branches</a:t>
            </a:r>
          </a:p>
          <a:p>
            <a:pPr lvl="1"/>
            <a:r>
              <a:rPr lang="en-US" sz="2400" dirty="0" smtClean="0"/>
              <a:t>Parallel copy of your repository</a:t>
            </a:r>
          </a:p>
          <a:p>
            <a:pPr lvl="1"/>
            <a:r>
              <a:rPr lang="en-US" sz="2400" dirty="0" smtClean="0"/>
              <a:t>Use this to work on new features, etc.</a:t>
            </a:r>
          </a:p>
          <a:p>
            <a:pPr lvl="1"/>
            <a:r>
              <a:rPr lang="en-US" sz="2400" dirty="0" smtClean="0"/>
              <a:t>Merge into Master when complete</a:t>
            </a:r>
          </a:p>
          <a:p>
            <a:endParaRPr lang="en-US" sz="2800" dirty="0"/>
          </a:p>
          <a:p>
            <a:r>
              <a:rPr lang="en-US" sz="2800" dirty="0" smtClean="0"/>
              <a:t>Remotes</a:t>
            </a:r>
          </a:p>
          <a:p>
            <a:pPr lvl="1"/>
            <a:r>
              <a:rPr lang="en-US" sz="2400" dirty="0" smtClean="0"/>
              <a:t>Networked location for your repository </a:t>
            </a:r>
            <a:r>
              <a:rPr lang="en-US" sz="2400" smtClean="0"/>
              <a:t>(</a:t>
            </a:r>
            <a:r>
              <a:rPr lang="en-US" sz="2400" smtClean="0"/>
              <a:t>e.g</a:t>
            </a:r>
            <a:r>
              <a:rPr lang="en-US" sz="2400" dirty="0" smtClean="0"/>
              <a:t>.,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Clone or fork others’ repos</a:t>
            </a:r>
          </a:p>
        </p:txBody>
      </p:sp>
    </p:spTree>
    <p:extLst>
      <p:ext uri="{BB962C8B-B14F-4D97-AF65-F5344CB8AC3E}">
        <p14:creationId xmlns:p14="http://schemas.microsoft.com/office/powerpoint/2010/main" val="14131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You Really Need to Remember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4836" y="5618922"/>
            <a:ext cx="923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All the </a:t>
            </a:r>
            <a:r>
              <a:rPr lang="en-US" dirty="0" smtClean="0"/>
              <a:t>commands </a:t>
            </a:r>
            <a:r>
              <a:rPr lang="en-US" smtClean="0"/>
              <a:t>you’ll need, </a:t>
            </a:r>
            <a:r>
              <a:rPr lang="en-US" dirty="0" smtClean="0"/>
              <a:t>in an easy to read guide:  </a:t>
            </a:r>
            <a:r>
              <a:rPr lang="en-US" dirty="0">
                <a:hlinkClick r:id="rId2"/>
              </a:rPr>
              <a:t>https://rogerdudler.github.io/git-guide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388680"/>
            <a:ext cx="10058400" cy="424349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add .</a:t>
            </a: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mr-IN" sz="2800" dirty="0" smtClean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m “Helpful message”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push origin master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pull origin master (or upstream master)</a:t>
            </a:r>
          </a:p>
        </p:txBody>
      </p:sp>
    </p:spTree>
    <p:extLst>
      <p:ext uri="{BB962C8B-B14F-4D97-AF65-F5344CB8AC3E}">
        <p14:creationId xmlns:p14="http://schemas.microsoft.com/office/powerpoint/2010/main" val="4050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Avoiding and Dealing with </a:t>
            </a:r>
            <a:br>
              <a:rPr lang="en-US" sz="4400" dirty="0" smtClean="0"/>
            </a:br>
            <a:r>
              <a:rPr lang="en-US" sz="4400" dirty="0" smtClean="0"/>
              <a:t>Two Common Issues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Conflicts with Non-Critical Files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29800" y="1350048"/>
            <a:ext cx="9530963" cy="459855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Lato" charset="0"/>
                <a:ea typeface="Lato" charset="0"/>
                <a:cs typeface="Lato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Sometimes </a:t>
            </a:r>
            <a:r>
              <a:rPr lang="en-US" sz="2800" dirty="0" err="1" smtClean="0"/>
              <a:t>git</a:t>
            </a:r>
            <a:r>
              <a:rPr lang="en-US" sz="2800" dirty="0" smtClean="0"/>
              <a:t> issues are due to merge conflicts related to files that are in your repo but you don’t actually need </a:t>
            </a:r>
            <a:r>
              <a:rPr lang="en-US" sz="2800" dirty="0" err="1" smtClean="0"/>
              <a:t>git</a:t>
            </a:r>
            <a:r>
              <a:rPr lang="en-US" sz="2800" dirty="0" smtClean="0"/>
              <a:t> to track.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[navigate to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top-level directory for your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repo]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nano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gitignore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[type the filename (with extension) into the text file and save]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79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 This Ever Happened to You?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1230243"/>
            <a:ext cx="10287000" cy="3695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6696" y="5203284"/>
            <a:ext cx="575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issue is most </a:t>
            </a:r>
            <a:r>
              <a:rPr lang="en-US" sz="2800" smtClean="0"/>
              <a:t>likely with </a:t>
            </a:r>
            <a:r>
              <a:rPr lang="en-US" sz="2800" dirty="0" err="1" smtClean="0"/>
              <a:t>index.lock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58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322</Words>
  <Application>Microsoft Macintosh PowerPoint</Application>
  <PresentationFormat>Widescreen</PresentationFormat>
  <Paragraphs>72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Lato</vt:lpstr>
      <vt:lpstr>Retrospect</vt:lpstr>
      <vt:lpstr>Git &amp; Github</vt:lpstr>
      <vt:lpstr>Git</vt:lpstr>
      <vt:lpstr>Github.com</vt:lpstr>
      <vt:lpstr>Git Basics</vt:lpstr>
      <vt:lpstr>Branches and Remotes</vt:lpstr>
      <vt:lpstr>All You Really Need to Remember</vt:lpstr>
      <vt:lpstr>Avoiding and Dealing with  Two Common Issues</vt:lpstr>
      <vt:lpstr>Avoid Conflicts with Non-Critical Files</vt:lpstr>
      <vt:lpstr>Has This Ever Happened to You?</vt:lpstr>
      <vt:lpstr>Do This:</vt:lpstr>
      <vt:lpstr>I Should Probably Seek Help…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Michael Sanders</dc:creator>
  <cp:lastModifiedBy>Michael Sanders</cp:lastModifiedBy>
  <cp:revision>30</cp:revision>
  <dcterms:created xsi:type="dcterms:W3CDTF">2017-03-26T22:57:52Z</dcterms:created>
  <dcterms:modified xsi:type="dcterms:W3CDTF">2017-04-04T12:50:28Z</dcterms:modified>
</cp:coreProperties>
</file>