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Stats Models Output vs SKLearn for Linear Regression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Rowan Langford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68125" y="204475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SKLearn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57900" y="1439874"/>
            <a:ext cx="3749100" cy="313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Doesn’t print coefficients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Have to fit on different line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Much easier to graph with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Automatically fits a constant</a:t>
            </a:r>
          </a:p>
        </p:txBody>
      </p:sp>
      <p:pic>
        <p:nvPicPr>
          <p:cNvPr descr="Screen Shot 2017-04-05 at 9.59.58 PM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75" y="991700"/>
            <a:ext cx="4496850" cy="282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Stats Models Output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4-05 at 10.00.13 PM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475" y="1595775"/>
            <a:ext cx="69342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65500" y="89025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Summary</a:t>
            </a: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265500" y="1407224"/>
            <a:ext cx="4108500" cy="30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Check your dependent variable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Harder to graph and cross-validate over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Good to check normality of data</a:t>
            </a:r>
          </a:p>
          <a:p>
            <a:pPr indent="-381000" lvl="0" marL="457200" algn="l">
              <a:spcBef>
                <a:spcPts val="0"/>
              </a:spcBef>
              <a:buSzPct val="100000"/>
              <a:buChar char="●"/>
            </a:pPr>
            <a:r>
              <a:rPr lang="en" sz="2400"/>
              <a:t>Easy to compare variables</a:t>
            </a:r>
          </a:p>
        </p:txBody>
      </p:sp>
      <p:pic>
        <p:nvPicPr>
          <p:cNvPr descr="Screen Shot 2017-04-05 at 9.56.21 PM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923" y="0"/>
            <a:ext cx="45061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Conclusions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If you would like to graph your equation or cross validate, use SKLearn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If you would like more information on your data before you do those things use Stats Models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