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For Loops, While Loops, &amp; If Statements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Rob Watkins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Statements 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825" y="1702800"/>
            <a:ext cx="4936524" cy="219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Statements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599" y="1949725"/>
            <a:ext cx="5832149" cy="25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Statements using  Pandas and NumPy 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7050"/>
            <a:ext cx="8839198" cy="112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925" y="177600"/>
            <a:ext cx="2690150" cy="478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900" y="3506824"/>
            <a:ext cx="2507425" cy="13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487" y="152400"/>
            <a:ext cx="44710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~</a:t>
            </a:r>
            <a:r>
              <a:rPr lang="en" sz="9600"/>
              <a:t>FIN~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718250"/>
            <a:ext cx="4045199" cy="170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Loops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/>
              <a:t>For loops iterate over a given sequence 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050">
              <a:solidFill>
                <a:srgbClr val="31313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Loop: Examples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162" y="1229725"/>
            <a:ext cx="3305673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Loops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278000"/>
            <a:ext cx="58864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Loops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loops repeat as long as a Boolean condition is met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Loop Example 1: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325" y="1476125"/>
            <a:ext cx="2881449" cy="336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loops: Print odd numbers less than 10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787" y="1380425"/>
            <a:ext cx="3606424" cy="33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Continue Function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continue function returns the control to the beginning of the while loop.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continue statement rejects all the remaining statements in the current iteration of the loop and moves the control back to the top of the lop.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12450" y="168632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Statements 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when we want to check </a:t>
            </a:r>
            <a:r>
              <a:rPr i="1" lang="en"/>
              <a:t>if </a:t>
            </a:r>
            <a:r>
              <a:rPr lang="en"/>
              <a:t>something is the case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it is the case, we should do something…..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Otherwise, we should continue and not do anything associated with the if 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Frequently paired with assignment operators: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&lt;  &lt;= =&gt; &gt; == =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