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74BB-0AD1-477D-9383-3A8137487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82A86-5582-4599-8CB3-48AEA1FD7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6AF07-3B65-465A-ABEB-16ACEE22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6DD0-A7BC-41BF-A459-BEC58A9A2CB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FC19-C6CC-45C0-ADC2-FF656A6A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85D7-D4C8-4A8D-B43F-82098DF3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10C2-C8A3-45CD-B65E-B825EE5B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4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4A0B-798E-4AF0-94F6-D6691B71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63088-3726-4D44-929B-7C3323A84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72994-3D0B-4E79-874E-221578BE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6DD0-A7BC-41BF-A459-BEC58A9A2CB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CE6D-6AB9-48BB-9C5C-7270E950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7CF13-F09D-446E-9A84-2D3E6CB1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10C2-C8A3-45CD-B65E-B825EE5B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8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13BAA-052F-4580-9000-2502E73EC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B58FC-E5F7-4760-9B08-57B37AF2E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0406-307C-49CD-ABDA-A55C676A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6DD0-A7BC-41BF-A459-BEC58A9A2CB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2DA97-8DBE-4834-9EAD-18ACD46B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F21CA-EB8C-49F2-A491-C7ECA9BF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10C2-C8A3-45CD-B65E-B825EE5B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5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A624-B2E6-4D7E-813D-4AFEC343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5013-DD31-4EB9-9326-124D51F5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D58D-1308-4B49-8AD2-FA476851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6DD0-A7BC-41BF-A459-BEC58A9A2CB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4862-0801-423B-ABCA-BFBE46C0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5937-849F-4752-B6A1-B639284B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10C2-C8A3-45CD-B65E-B825EE5B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C883-F0FF-4EA1-9DBD-33DBBC14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7589-B260-4C00-AF04-08EABEE2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006B-CB11-40D9-A6DE-D98F0F5D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6DD0-A7BC-41BF-A459-BEC58A9A2CB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A0F9-F27B-4D1C-A405-279DC3E7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01D2F-C850-4ECA-9C08-793A8DFD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10C2-C8A3-45CD-B65E-B825EE5B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7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2116-17E8-4E51-9512-B64D61C5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52A0-9D80-4F48-A3B8-6CBF5605D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C29C2-C47F-4DED-8FC5-CD79CC910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F065-0839-4EF4-8C87-CD40800B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6DD0-A7BC-41BF-A459-BEC58A9A2CB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B62D0-672B-424D-A386-0E712C44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AA2C-36A7-4C8F-B2CF-BF43146F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10C2-C8A3-45CD-B65E-B825EE5B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AEC5-C97E-438D-8B98-0F66C1EA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9AAEE-A29C-43D8-9704-26DA4DF98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F43C4-1DE7-4B9D-B7B1-23C7BAA49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93AF2-FC84-4843-95D5-F1A5A31EF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F12AE-BD9D-4690-B308-8B1D5809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BB7F0-2504-43BB-A658-134AA0CE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6DD0-A7BC-41BF-A459-BEC58A9A2CB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645C4-8B28-4A7E-9BE8-1A868759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308A7-B529-4DAD-9134-42249B40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10C2-C8A3-45CD-B65E-B825EE5B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E7A0-C32E-467C-84E3-A29EA899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15999-0F1F-41EB-A72D-D5283F1C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6DD0-A7BC-41BF-A459-BEC58A9A2CB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D24D0-0A35-40A8-87D5-D0FDA461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C50F6-3187-4608-9918-1694F439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10C2-C8A3-45CD-B65E-B825EE5B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3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7587F-A618-4468-877F-BC88D0F6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6DD0-A7BC-41BF-A459-BEC58A9A2CB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C62E4-F687-49C5-88F1-53301CF0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D993C-35E0-4D4A-9556-1A10F529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10C2-C8A3-45CD-B65E-B825EE5B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0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10C4-2CDB-4B4F-8D8D-522E9186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A6A4-B10E-4EF7-8F8C-52A54342F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E1161-D2A4-42BB-AFF9-BFA03BB45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947C0-18F9-4F66-B746-79A6C524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6DD0-A7BC-41BF-A459-BEC58A9A2CB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FEBCA-5D7E-455F-8B6D-1AE7D6E3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9A5CB-7F54-441B-98DA-B62C795C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10C2-C8A3-45CD-B65E-B825EE5B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4C6D-60E8-4A7E-8F88-36EA6EA3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6E608-2E1C-403E-AB34-9E5ACDD23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5CBBC-824D-429E-A73D-61B38C921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1733C-8104-4E5C-A713-AD022C3E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6DD0-A7BC-41BF-A459-BEC58A9A2CB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AD72D-129A-4F42-9A37-A7BBB7E5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F4623-C6F3-4EEC-A614-0BCD446D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10C2-C8A3-45CD-B65E-B825EE5B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20826-3E9B-4B0E-B08F-A0978AA3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0480-6197-4885-9644-D88243EBB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E74D1-6AD4-4921-B3CE-85C28A24D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6DD0-A7BC-41BF-A459-BEC58A9A2CB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91CD0-4416-4EC9-AB69-9FC56AF37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E1BED-BC09-4835-9B8D-8E9748236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10C2-C8A3-45CD-B65E-B825EE5B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4C31-D6D1-41D3-AA70-3DD111F7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52F90-5317-40AF-9A4D-81ADE1C1D667}"/>
              </a:ext>
            </a:extLst>
          </p:cNvPr>
          <p:cNvSpPr txBox="1"/>
          <p:nvPr/>
        </p:nvSpPr>
        <p:spPr>
          <a:xfrm>
            <a:off x="838200" y="1027906"/>
            <a:ext cx="105156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Cashed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Account </a:t>
            </a:r>
            <a:r>
              <a:rPr lang="en-US" dirty="0" err="1"/>
              <a:t>Num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Num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Deposits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Account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Source of funds (cash, checks,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Account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Source of funds (cash, checks,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Purchases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Item (money order, cashiers check, onetime visa card, reloadable visa card)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Source of Funds(Account #, cash, check, amount,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Account # 1, Account #2,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Withdrawals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Account #,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Cash in – denomination – cash out denomination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0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4C31-D6D1-41D3-AA70-3DD111F7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52F90-5317-40AF-9A4D-81ADE1C1D667}"/>
              </a:ext>
            </a:extLst>
          </p:cNvPr>
          <p:cNvSpPr txBox="1"/>
          <p:nvPr/>
        </p:nvSpPr>
        <p:spPr>
          <a:xfrm>
            <a:off x="838200" y="1027906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able to open up an account, and display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track of all actions, and log it in the teller activity.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user login, so it logs which user is doing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Permissions for different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Reporting on accounts</a:t>
            </a:r>
          </a:p>
        </p:txBody>
      </p:sp>
    </p:spTree>
    <p:extLst>
      <p:ext uri="{BB962C8B-B14F-4D97-AF65-F5344CB8AC3E}">
        <p14:creationId xmlns:p14="http://schemas.microsoft.com/office/powerpoint/2010/main" val="237891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4091</TotalTime>
  <Words>139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Transactions  </vt:lpstr>
      <vt:lpstr>Extra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</dc:title>
  <dc:creator>Matthew Brown</dc:creator>
  <cp:lastModifiedBy>Matthew Brown</cp:lastModifiedBy>
  <cp:revision>3</cp:revision>
  <dcterms:created xsi:type="dcterms:W3CDTF">2019-02-01T17:41:37Z</dcterms:created>
  <dcterms:modified xsi:type="dcterms:W3CDTF">2019-02-04T13:53:25Z</dcterms:modified>
</cp:coreProperties>
</file>