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93C"/>
    <a:srgbClr val="FBC5DC"/>
    <a:srgbClr val="2F42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7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6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A791-AA68-4C60-90C3-780F951676BB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82B5-8607-468D-84B8-0409860D8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66" y="-2209843"/>
            <a:ext cx="3876261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99" b="191"/>
          <a:stretch/>
        </p:blipFill>
        <p:spPr>
          <a:xfrm flipV="1">
            <a:off x="4471465" y="4600424"/>
            <a:ext cx="3876261" cy="94756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Rectangle 3"/>
          <p:cNvSpPr/>
          <p:nvPr/>
        </p:nvSpPr>
        <p:spPr>
          <a:xfrm>
            <a:off x="4471466" y="4601502"/>
            <a:ext cx="3876261" cy="1939255"/>
          </a:xfrm>
          <a:prstGeom prst="rect">
            <a:avLst/>
          </a:prstGeom>
          <a:gradFill>
            <a:gsLst>
              <a:gs pos="62000">
                <a:srgbClr val="AB91A0"/>
              </a:gs>
              <a:gs pos="35000">
                <a:srgbClr val="63636B"/>
              </a:gs>
              <a:gs pos="16000">
                <a:srgbClr val="27393C">
                  <a:alpha val="1000"/>
                </a:srgbClr>
              </a:gs>
              <a:gs pos="100000">
                <a:srgbClr val="FBC5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0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</dc:creator>
  <cp:lastModifiedBy>Matt c</cp:lastModifiedBy>
  <cp:revision>2</cp:revision>
  <dcterms:created xsi:type="dcterms:W3CDTF">2018-01-17T23:19:29Z</dcterms:created>
  <dcterms:modified xsi:type="dcterms:W3CDTF">2018-01-18T14:16:12Z</dcterms:modified>
</cp:coreProperties>
</file>