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1901"/>
    <a:srgbClr val="F5E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5A1A-1206-41AB-8864-727F11E01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B0E41-5D04-42E0-93B2-E370E0D57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F1664-ACDD-4511-AD25-4D3EB135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B771-88C6-4A9B-B6D7-45D67B6CA0F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CA9C5-86A5-4E04-9BF6-8104699F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46058-550C-4F1D-B16C-B3533C5A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F535-032A-4FEB-9290-2D01231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0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6DF8-E90A-4DC1-872E-D9F680EA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69383-2A48-4D95-81E4-DD2FDDE3E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86A6-72F2-487B-A9A3-952FF96A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B771-88C6-4A9B-B6D7-45D67B6CA0F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0FF09-5496-470D-B7F1-64B10A59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080BD-90D5-49F2-A539-B0EBE1BF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F535-032A-4FEB-9290-2D01231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7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82139-5F94-4A0B-A9AD-BE396F07D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14FF7-0E32-4866-B5FD-DE1ED2CBF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D9A42-F7D5-4D7B-AF91-7E5936D2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B771-88C6-4A9B-B6D7-45D67B6CA0F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A513D-FDF8-4C5C-9137-FB6832A5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BACF-677F-4975-AD97-15FF9F5F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F535-032A-4FEB-9290-2D01231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7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31B3-7F26-4F17-A6F8-1C16A234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0BF8-C62A-419E-B4D8-02979BD50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756B-D748-4E8B-9800-00FF035F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B771-88C6-4A9B-B6D7-45D67B6CA0F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D3878-77B5-4F92-B947-73956424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86553-F906-4E64-82C9-7C4BC80B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F535-032A-4FEB-9290-2D01231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1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A898-BBF6-471C-AC43-63115EAF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C81AB-2D33-4255-8CBA-8114F26DE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FF0AC-28A8-41F0-B18D-A05CC28A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B771-88C6-4A9B-B6D7-45D67B6CA0F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A25D3-7920-42CA-A22E-B5B58282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1ED1-3694-4DFF-95AD-20C1D195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F535-032A-4FEB-9290-2D01231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7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5980-FFB6-4FA7-9CBF-B7566E7D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F54F5-A18B-421A-B892-6622CBF1A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57100-9606-460A-BDB4-E0BA2805B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B17B7-4045-407A-A454-34436432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B771-88C6-4A9B-B6D7-45D67B6CA0F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7682D-2E98-4932-9AF8-1FF8D5F0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EF198-A023-404E-B242-9200DBAE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F535-032A-4FEB-9290-2D01231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2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70C1-7B25-4C71-B81A-B9A786AE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A056C-728D-4686-8542-D38B81842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86991-9CAB-4FE0-9716-DA3241787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60259-BF5F-45F6-A56E-4BB02FB3C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FA457-586D-46A0-80E4-B6EC42410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75DC5-BCD4-4289-975A-FDDD5523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B771-88C6-4A9B-B6D7-45D67B6CA0F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882C0-843E-41C7-AFF1-B8FE757F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2332C-AA55-4252-AF1F-D6586980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F535-032A-4FEB-9290-2D01231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5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2DFD-5B52-4863-822B-03D892E9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6EA25-DFBD-4CBB-A43B-6111CEDB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B771-88C6-4A9B-B6D7-45D67B6CA0F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88654-B1C2-4EE9-91AD-A2DF5814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7790B-A2DE-46F9-95E1-A3A6F0BA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F535-032A-4FEB-9290-2D01231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43A43-89BB-485B-8B36-CB71DCEB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B771-88C6-4A9B-B6D7-45D67B6CA0F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E28EA-6B3B-4B5A-9781-AEBEFF8A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2D849-3346-404E-AAC3-6C49322F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F535-032A-4FEB-9290-2D01231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6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37A7-4FE1-4E2F-84C9-96D577C2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91C2-409E-4460-BAD9-AB2DEC2A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77490-AD70-47E9-8019-3589FB706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26BF1-CF86-43D4-9A7E-B669970A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B771-88C6-4A9B-B6D7-45D67B6CA0F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D8694-5DD0-40B0-A25B-3F53DB8F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1E82C-AE21-41C8-97EB-0E92EF3E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F535-032A-4FEB-9290-2D01231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9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DE8B-390E-4066-B143-A8936836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BB049-339B-4076-8290-D88CAEB85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6C733-786C-482B-BF2E-79E31848C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39257-8F34-48E1-8A98-33569DB4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B771-88C6-4A9B-B6D7-45D67B6CA0F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9770B-B17D-4352-B203-084D4226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7AADC-950A-4DD5-979B-679CFA36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F535-032A-4FEB-9290-2D01231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0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B45D9-71FC-4ED9-9160-C951325D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03C20-08AC-4CF9-9B05-7946EB32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859EF-132A-4D71-B360-39A6B6A38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EB771-88C6-4A9B-B6D7-45D67B6CA0F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F815F-608F-43F7-AF81-1844C053C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A3113-6AD8-4CF5-B38F-3F397A81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2F535-032A-4FEB-9290-2D01231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5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F6C779-ED82-4A3C-873C-A09798FA15AC}"/>
              </a:ext>
            </a:extLst>
          </p:cNvPr>
          <p:cNvCxnSpPr>
            <a:cxnSpLocks/>
          </p:cNvCxnSpPr>
          <p:nvPr/>
        </p:nvCxnSpPr>
        <p:spPr>
          <a:xfrm>
            <a:off x="4041915" y="3273287"/>
            <a:ext cx="0" cy="2895599"/>
          </a:xfrm>
          <a:prstGeom prst="line">
            <a:avLst/>
          </a:prstGeom>
          <a:ln w="76200">
            <a:solidFill>
              <a:srgbClr val="301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B8BF17-8057-4292-B647-4F6EA43D4C93}"/>
              </a:ext>
            </a:extLst>
          </p:cNvPr>
          <p:cNvCxnSpPr>
            <a:cxnSpLocks/>
          </p:cNvCxnSpPr>
          <p:nvPr/>
        </p:nvCxnSpPr>
        <p:spPr>
          <a:xfrm flipH="1">
            <a:off x="4015411" y="6168886"/>
            <a:ext cx="3491946" cy="0"/>
          </a:xfrm>
          <a:prstGeom prst="line">
            <a:avLst/>
          </a:prstGeom>
          <a:ln w="76200">
            <a:solidFill>
              <a:srgbClr val="301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D4AB36-E16F-4C30-A945-3C98D65A21A2}"/>
              </a:ext>
            </a:extLst>
          </p:cNvPr>
          <p:cNvCxnSpPr>
            <a:cxnSpLocks/>
          </p:cNvCxnSpPr>
          <p:nvPr/>
        </p:nvCxnSpPr>
        <p:spPr>
          <a:xfrm>
            <a:off x="7507357" y="3273286"/>
            <a:ext cx="0" cy="2895599"/>
          </a:xfrm>
          <a:prstGeom prst="line">
            <a:avLst/>
          </a:prstGeom>
          <a:ln w="76200">
            <a:solidFill>
              <a:srgbClr val="301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B205FE8B-6B16-41FB-A6A6-EBB04288E5F0}"/>
              </a:ext>
            </a:extLst>
          </p:cNvPr>
          <p:cNvSpPr/>
          <p:nvPr/>
        </p:nvSpPr>
        <p:spPr>
          <a:xfrm>
            <a:off x="3941073" y="3142629"/>
            <a:ext cx="914400" cy="795131"/>
          </a:xfrm>
          <a:prstGeom prst="arc">
            <a:avLst>
              <a:gd name="adj1" fmla="val 2001686"/>
              <a:gd name="adj2" fmla="val 8796252"/>
            </a:avLst>
          </a:prstGeom>
          <a:ln w="76200">
            <a:solidFill>
              <a:srgbClr val="301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3B3B0B8D-48F2-4204-BFCE-6EED667FEC27}"/>
              </a:ext>
            </a:extLst>
          </p:cNvPr>
          <p:cNvSpPr/>
          <p:nvPr/>
        </p:nvSpPr>
        <p:spPr>
          <a:xfrm>
            <a:off x="4601095" y="3142629"/>
            <a:ext cx="914400" cy="795131"/>
          </a:xfrm>
          <a:prstGeom prst="arc">
            <a:avLst>
              <a:gd name="adj1" fmla="val 2001686"/>
              <a:gd name="adj2" fmla="val 8796252"/>
            </a:avLst>
          </a:prstGeom>
          <a:ln w="76200">
            <a:solidFill>
              <a:srgbClr val="301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45A7A42-420A-4CDB-9959-C79F13C598AC}"/>
              </a:ext>
            </a:extLst>
          </p:cNvPr>
          <p:cNvSpPr/>
          <p:nvPr/>
        </p:nvSpPr>
        <p:spPr>
          <a:xfrm>
            <a:off x="5303148" y="3142629"/>
            <a:ext cx="914400" cy="795131"/>
          </a:xfrm>
          <a:prstGeom prst="arc">
            <a:avLst>
              <a:gd name="adj1" fmla="val 2001686"/>
              <a:gd name="adj2" fmla="val 8796252"/>
            </a:avLst>
          </a:prstGeom>
          <a:ln w="76200">
            <a:solidFill>
              <a:srgbClr val="301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C38E04DD-4FD4-4FC2-B38A-42CBAF3F0B03}"/>
              </a:ext>
            </a:extLst>
          </p:cNvPr>
          <p:cNvSpPr/>
          <p:nvPr/>
        </p:nvSpPr>
        <p:spPr>
          <a:xfrm>
            <a:off x="5963170" y="3142629"/>
            <a:ext cx="914400" cy="795131"/>
          </a:xfrm>
          <a:prstGeom prst="arc">
            <a:avLst>
              <a:gd name="adj1" fmla="val 2001686"/>
              <a:gd name="adj2" fmla="val 8796252"/>
            </a:avLst>
          </a:prstGeom>
          <a:ln w="76200">
            <a:solidFill>
              <a:srgbClr val="301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3D4EDB8-15BC-46EE-8288-0A9EB955CE91}"/>
              </a:ext>
            </a:extLst>
          </p:cNvPr>
          <p:cNvSpPr/>
          <p:nvPr/>
        </p:nvSpPr>
        <p:spPr>
          <a:xfrm>
            <a:off x="6668537" y="3142629"/>
            <a:ext cx="914400" cy="795131"/>
          </a:xfrm>
          <a:prstGeom prst="arc">
            <a:avLst>
              <a:gd name="adj1" fmla="val 2001686"/>
              <a:gd name="adj2" fmla="val 8796252"/>
            </a:avLst>
          </a:prstGeom>
          <a:ln w="76200">
            <a:solidFill>
              <a:srgbClr val="301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57B71A-51FA-4BC2-906F-053A420F60DA}"/>
              </a:ext>
            </a:extLst>
          </p:cNvPr>
          <p:cNvSpPr/>
          <p:nvPr/>
        </p:nvSpPr>
        <p:spPr>
          <a:xfrm>
            <a:off x="4549018" y="2135050"/>
            <a:ext cx="352424" cy="2993539"/>
          </a:xfrm>
          <a:prstGeom prst="rect">
            <a:avLst/>
          </a:prstGeom>
          <a:noFill/>
          <a:ln w="76200">
            <a:solidFill>
              <a:srgbClr val="301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F1F962-9133-4802-B204-15CF2BEAC844}"/>
              </a:ext>
            </a:extLst>
          </p:cNvPr>
          <p:cNvSpPr/>
          <p:nvPr/>
        </p:nvSpPr>
        <p:spPr>
          <a:xfrm>
            <a:off x="6596993" y="2135049"/>
            <a:ext cx="352424" cy="2993539"/>
          </a:xfrm>
          <a:prstGeom prst="rect">
            <a:avLst/>
          </a:prstGeom>
          <a:noFill/>
          <a:ln w="76200">
            <a:solidFill>
              <a:srgbClr val="301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37874A-A4A8-473C-B053-4BAFDA847684}"/>
              </a:ext>
            </a:extLst>
          </p:cNvPr>
          <p:cNvCxnSpPr>
            <a:cxnSpLocks/>
          </p:cNvCxnSpPr>
          <p:nvPr/>
        </p:nvCxnSpPr>
        <p:spPr>
          <a:xfrm>
            <a:off x="4730202" y="1147141"/>
            <a:ext cx="0" cy="987908"/>
          </a:xfrm>
          <a:prstGeom prst="line">
            <a:avLst/>
          </a:prstGeom>
          <a:ln w="76200">
            <a:solidFill>
              <a:srgbClr val="301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FAF1B8-C746-4991-953B-3536C34F1679}"/>
              </a:ext>
            </a:extLst>
          </p:cNvPr>
          <p:cNvCxnSpPr>
            <a:cxnSpLocks/>
          </p:cNvCxnSpPr>
          <p:nvPr/>
        </p:nvCxnSpPr>
        <p:spPr>
          <a:xfrm>
            <a:off x="6773205" y="1147141"/>
            <a:ext cx="0" cy="987908"/>
          </a:xfrm>
          <a:prstGeom prst="line">
            <a:avLst/>
          </a:prstGeom>
          <a:ln w="76200">
            <a:solidFill>
              <a:srgbClr val="301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0968CE-CF99-49C7-85B5-3BD463D41556}"/>
              </a:ext>
            </a:extLst>
          </p:cNvPr>
          <p:cNvCxnSpPr>
            <a:cxnSpLocks/>
          </p:cNvCxnSpPr>
          <p:nvPr/>
        </p:nvCxnSpPr>
        <p:spPr>
          <a:xfrm>
            <a:off x="4725230" y="1147141"/>
            <a:ext cx="859316" cy="0"/>
          </a:xfrm>
          <a:prstGeom prst="line">
            <a:avLst/>
          </a:prstGeom>
          <a:ln w="76200">
            <a:solidFill>
              <a:srgbClr val="301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6F9204-7623-4664-B1AD-6325159B0DC8}"/>
              </a:ext>
            </a:extLst>
          </p:cNvPr>
          <p:cNvCxnSpPr>
            <a:cxnSpLocks/>
          </p:cNvCxnSpPr>
          <p:nvPr/>
        </p:nvCxnSpPr>
        <p:spPr>
          <a:xfrm>
            <a:off x="6028189" y="1147141"/>
            <a:ext cx="745016" cy="0"/>
          </a:xfrm>
          <a:prstGeom prst="line">
            <a:avLst/>
          </a:prstGeom>
          <a:ln w="76200">
            <a:solidFill>
              <a:srgbClr val="301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DCCA6D-DA6A-421D-BBA2-C55BE2FD3CCF}"/>
              </a:ext>
            </a:extLst>
          </p:cNvPr>
          <p:cNvCxnSpPr>
            <a:cxnSpLocks/>
          </p:cNvCxnSpPr>
          <p:nvPr/>
        </p:nvCxnSpPr>
        <p:spPr>
          <a:xfrm>
            <a:off x="5584546" y="800151"/>
            <a:ext cx="0" cy="693979"/>
          </a:xfrm>
          <a:prstGeom prst="line">
            <a:avLst/>
          </a:prstGeom>
          <a:ln w="76200">
            <a:solidFill>
              <a:srgbClr val="301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0A0915-410B-4223-98F9-8B1C7B25B522}"/>
              </a:ext>
            </a:extLst>
          </p:cNvPr>
          <p:cNvCxnSpPr>
            <a:cxnSpLocks/>
          </p:cNvCxnSpPr>
          <p:nvPr/>
        </p:nvCxnSpPr>
        <p:spPr>
          <a:xfrm>
            <a:off x="6028189" y="975690"/>
            <a:ext cx="0" cy="381000"/>
          </a:xfrm>
          <a:prstGeom prst="line">
            <a:avLst/>
          </a:prstGeom>
          <a:ln w="76200">
            <a:solidFill>
              <a:srgbClr val="301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ross 35">
            <a:extLst>
              <a:ext uri="{FF2B5EF4-FFF2-40B4-BE49-F238E27FC236}">
                <a16:creationId xmlns:a16="http://schemas.microsoft.com/office/drawing/2014/main" id="{B1A64DB5-C064-470D-9E58-74D674E51C0C}"/>
              </a:ext>
            </a:extLst>
          </p:cNvPr>
          <p:cNvSpPr/>
          <p:nvPr/>
        </p:nvSpPr>
        <p:spPr>
          <a:xfrm>
            <a:off x="5058295" y="676702"/>
            <a:ext cx="305368" cy="313626"/>
          </a:xfrm>
          <a:prstGeom prst="plus">
            <a:avLst>
              <a:gd name="adj" fmla="val 50000"/>
            </a:avLst>
          </a:prstGeom>
          <a:solidFill>
            <a:srgbClr val="301901"/>
          </a:solidFill>
          <a:ln w="76200">
            <a:solidFill>
              <a:srgbClr val="301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9DA6C3-09CA-4F56-B843-01B6A7016E74}"/>
              </a:ext>
            </a:extLst>
          </p:cNvPr>
          <p:cNvSpPr txBox="1"/>
          <p:nvPr/>
        </p:nvSpPr>
        <p:spPr>
          <a:xfrm>
            <a:off x="2952298" y="2105072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3019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943861-E22F-4486-9ED2-0121F8BB76C3}"/>
              </a:ext>
            </a:extLst>
          </p:cNvPr>
          <p:cNvSpPr txBox="1"/>
          <p:nvPr/>
        </p:nvSpPr>
        <p:spPr>
          <a:xfrm>
            <a:off x="7140748" y="2105073"/>
            <a:ext cx="1737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3019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cathode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D37A51-FBB8-4E45-9CEF-83945030DF55}"/>
              </a:ext>
            </a:extLst>
          </p:cNvPr>
          <p:cNvSpPr txBox="1"/>
          <p:nvPr/>
        </p:nvSpPr>
        <p:spPr>
          <a:xfrm>
            <a:off x="4767567" y="5200086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3019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FeSO</a:t>
            </a:r>
            <a:r>
              <a:rPr lang="en-US" sz="3600" b="1" baseline="-25000" dirty="0">
                <a:solidFill>
                  <a:srgbClr val="3019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600" b="1" dirty="0">
                <a:solidFill>
                  <a:srgbClr val="3019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b="1" dirty="0" err="1">
                <a:solidFill>
                  <a:srgbClr val="3019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3600" b="1" dirty="0">
                <a:solidFill>
                  <a:srgbClr val="3019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baseline="-25000" dirty="0">
              <a:solidFill>
                <a:srgbClr val="30190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7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F26F4F-A1E5-4C69-8DB7-BEB0F9161400}"/>
                  </a:ext>
                </a:extLst>
              </p:cNvPr>
              <p:cNvSpPr txBox="1"/>
              <p:nvPr/>
            </p:nvSpPr>
            <p:spPr>
              <a:xfrm>
                <a:off x="470452" y="417443"/>
                <a:ext cx="10711009" cy="6115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301901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b="1" i="0" smtClean="0">
                          <a:solidFill>
                            <a:srgbClr val="30190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301901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b="1" i="0" smtClean="0">
                          <a:solidFill>
                            <a:srgbClr val="30190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301901"/>
                          </a:solidFill>
                          <a:latin typeface="Cambria Math" panose="02040503050406030204" pitchFamily="18" charset="0"/>
                        </a:rPr>
                        <m:t>𝐅𝐞</m:t>
                      </m:r>
                      <m:r>
                        <a:rPr lang="en-US" b="1" i="0" smtClean="0">
                          <a:solidFill>
                            <a:srgbClr val="30190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𝐦𝐨𝐥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𝐅𝐞</m:t>
                          </m:r>
                        </m:num>
                        <m:den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𝟓𝟓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𝟖𝟒𝟓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𝐅𝐞</m:t>
                          </m:r>
                        </m:den>
                      </m:f>
                      <m:r>
                        <a:rPr lang="en-US" b="1" i="0" smtClean="0">
                          <a:solidFill>
                            <a:srgbClr val="30190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𝐦𝐨𝐥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3019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solidFill>
                                    <a:srgbClr val="3019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en-US" b="1" i="0" smtClean="0">
                                  <a:solidFill>
                                    <a:srgbClr val="3019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𝐦𝐨𝐥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𝐅𝐞</m:t>
                          </m:r>
                        </m:den>
                      </m:f>
                      <m:r>
                        <a:rPr lang="en-US" b="1" i="0" smtClean="0">
                          <a:solidFill>
                            <a:srgbClr val="30190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𝟎𝟐𝟐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3019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solidFill>
                                    <a:srgbClr val="3019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b="1" i="0" smtClean="0">
                                  <a:solidFill>
                                    <a:srgbClr val="3019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p>
                          </m:sSup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3019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solidFill>
                                    <a:srgbClr val="3019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en-US" b="1" i="0" smtClean="0">
                                  <a:solidFill>
                                    <a:srgbClr val="3019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𝐦𝐨𝐥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3019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solidFill>
                                    <a:srgbClr val="3019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en-US" b="1" i="0" smtClean="0">
                                  <a:solidFill>
                                    <a:srgbClr val="3019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den>
                      </m:f>
                      <m:r>
                        <a:rPr lang="en-US" b="1" i="0" smtClean="0">
                          <a:solidFill>
                            <a:srgbClr val="30190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𝟔𝟎𝟐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3019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solidFill>
                                    <a:srgbClr val="3019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b="1" i="0" smtClean="0">
                                  <a:solidFill>
                                    <a:srgbClr val="3019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0" smtClean="0">
                                  <a:solidFill>
                                    <a:srgbClr val="3019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𝟏𝟗</m:t>
                              </m:r>
                            </m:sup>
                          </m:sSup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num>
                        <m:den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3019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solidFill>
                                    <a:srgbClr val="3019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en-US" b="1" i="0" smtClean="0">
                                  <a:solidFill>
                                    <a:srgbClr val="3019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den>
                      </m:f>
                      <m:r>
                        <a:rPr lang="en-US" b="1" i="0" smtClean="0">
                          <a:solidFill>
                            <a:srgbClr val="30190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num>
                        <m:den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den>
                      </m:f>
                      <m:r>
                        <a:rPr lang="en-US" b="1" i="0" smtClean="0">
                          <a:solidFill>
                            <a:srgbClr val="30190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𝐡𝐫</m:t>
                          </m:r>
                        </m:num>
                        <m:den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𝟑𝟔𝟎𝟎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den>
                      </m:f>
                      <m:r>
                        <a:rPr lang="en-US" b="1" i="0" smtClean="0">
                          <a:solidFill>
                            <a:srgbClr val="30190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𝐡𝐫</m:t>
                          </m:r>
                        </m:den>
                      </m:f>
                      <m:r>
                        <a:rPr lang="en-US" b="1" i="0" smtClean="0">
                          <a:solidFill>
                            <a:srgbClr val="30190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30190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 i="0" smtClean="0">
                          <a:solidFill>
                            <a:srgbClr val="30190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solidFill>
                            <a:srgbClr val="30190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b="1" i="0" smtClean="0">
                          <a:solidFill>
                            <a:srgbClr val="30190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30190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F26F4F-A1E5-4C69-8DB7-BEB0F9161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2" y="417443"/>
                <a:ext cx="10711009" cy="6115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95E98F9-D810-4EEE-ADA3-D89CCDAD8283}"/>
              </a:ext>
            </a:extLst>
          </p:cNvPr>
          <p:cNvGrpSpPr/>
          <p:nvPr/>
        </p:nvGrpSpPr>
        <p:grpSpPr>
          <a:xfrm>
            <a:off x="470452" y="1643269"/>
            <a:ext cx="4148382" cy="2187992"/>
            <a:chOff x="470452" y="1643269"/>
            <a:chExt cx="4148382" cy="2187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4368CDD-1CCA-4DCE-8255-841179CB2275}"/>
                    </a:ext>
                  </a:extLst>
                </p:cNvPr>
                <p:cNvSpPr txBox="1"/>
                <p:nvPr/>
              </p:nvSpPr>
              <p:spPr>
                <a:xfrm>
                  <a:off x="569844" y="1643269"/>
                  <a:ext cx="3385479" cy="5747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30190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b="1" i="0" smtClean="0">
                            <a:solidFill>
                              <a:srgbClr val="30190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solidFill>
                              <a:srgbClr val="30190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  <m:r>
                          <a:rPr lang="en-US" b="1" i="0" smtClean="0">
                            <a:solidFill>
                              <a:srgbClr val="30190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solidFill>
                              <a:srgbClr val="301901"/>
                            </a:solidFill>
                            <a:latin typeface="Cambria Math" panose="02040503050406030204" pitchFamily="18" charset="0"/>
                          </a:rPr>
                          <m:t>𝐅𝐞</m:t>
                        </m:r>
                        <m:r>
                          <a:rPr lang="en-US" b="1" i="0" smtClean="0">
                            <a:solidFill>
                              <a:srgbClr val="30190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𝐦𝐨𝐥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𝐅𝐞</m:t>
                            </m:r>
                          </m:num>
                          <m:den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𝟓𝟓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𝟖𝟒𝟓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𝐠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𝐅𝐞</m:t>
                            </m:r>
                          </m:den>
                        </m:f>
                        <m:r>
                          <a:rPr lang="en-US" b="1" i="0" smtClean="0">
                            <a:solidFill>
                              <a:srgbClr val="30190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𝐦𝐨𝐥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30190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 smtClean="0">
                                    <a:solidFill>
                                      <a:srgbClr val="30190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p>
                                <m:r>
                                  <a:rPr lang="en-US" b="1" i="0" smtClean="0">
                                    <a:solidFill>
                                      <a:srgbClr val="30190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num>
                          <m:den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𝐦𝐨𝐥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𝐅𝐞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4368CDD-1CCA-4DCE-8255-841179CB2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44" y="1643269"/>
                  <a:ext cx="3385479" cy="5747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9B63E6-2A62-4910-B19B-208DC8A475AA}"/>
                    </a:ext>
                  </a:extLst>
                </p:cNvPr>
                <p:cNvSpPr txBox="1"/>
                <p:nvPr/>
              </p:nvSpPr>
              <p:spPr>
                <a:xfrm>
                  <a:off x="470452" y="2403545"/>
                  <a:ext cx="4148382" cy="6551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30190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𝟎𝟐𝟐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×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30190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 smtClean="0">
                                    <a:solidFill>
                                      <a:srgbClr val="30190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  <m:sup>
                                <m:r>
                                  <a:rPr lang="en-US" b="1" i="0" smtClean="0">
                                    <a:solidFill>
                                      <a:srgbClr val="30190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𝟐𝟑</m:t>
                                </m:r>
                              </m:sup>
                            </m:sSup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30190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 smtClean="0">
                                    <a:solidFill>
                                      <a:srgbClr val="30190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p>
                                <m:r>
                                  <a:rPr lang="en-US" b="1" i="0" smtClean="0">
                                    <a:solidFill>
                                      <a:srgbClr val="30190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num>
                          <m:den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𝐦𝐨𝐥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30190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 smtClean="0">
                                    <a:solidFill>
                                      <a:srgbClr val="30190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p>
                                <m:r>
                                  <a:rPr lang="en-US" b="1" i="0" smtClean="0">
                                    <a:solidFill>
                                      <a:srgbClr val="30190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den>
                        </m:f>
                        <m:r>
                          <a:rPr lang="en-US" b="1" i="0" smtClean="0">
                            <a:solidFill>
                              <a:srgbClr val="30190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𝟔𝟎𝟐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30190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 smtClean="0">
                                    <a:solidFill>
                                      <a:srgbClr val="30190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  <m:sup>
                                <m:r>
                                  <a:rPr lang="en-US" b="1" i="0" smtClean="0">
                                    <a:solidFill>
                                      <a:srgbClr val="30190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 smtClean="0">
                                    <a:solidFill>
                                      <a:srgbClr val="30190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𝟏𝟗</m:t>
                                </m:r>
                              </m:sup>
                            </m:sSup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</m:t>
                            </m:r>
                          </m:num>
                          <m:den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30190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 smtClean="0">
                                    <a:solidFill>
                                      <a:srgbClr val="30190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p>
                                <m:r>
                                  <a:rPr lang="en-US" b="1" i="0" smtClean="0">
                                    <a:solidFill>
                                      <a:srgbClr val="30190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9B63E6-2A62-4910-B19B-208DC8A47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452" y="2403545"/>
                  <a:ext cx="4148382" cy="65517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CF98511-1DB2-45BD-8FC2-0743F6E608D9}"/>
                    </a:ext>
                  </a:extLst>
                </p:cNvPr>
                <p:cNvSpPr txBox="1"/>
                <p:nvPr/>
              </p:nvSpPr>
              <p:spPr>
                <a:xfrm>
                  <a:off x="483253" y="3212822"/>
                  <a:ext cx="3472070" cy="618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30190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𝐀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</m:t>
                            </m:r>
                          </m:num>
                          <m:den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</m:t>
                            </m:r>
                          </m:den>
                        </m:f>
                        <m:r>
                          <a:rPr lang="en-US" b="1" i="0" smtClean="0">
                            <a:solidFill>
                              <a:srgbClr val="30190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𝐡𝐫</m:t>
                            </m:r>
                          </m:num>
                          <m:den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𝟑𝟔𝟎𝟎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</m:t>
                            </m:r>
                          </m:den>
                        </m:f>
                        <m:r>
                          <a:rPr lang="en-US" b="1" i="0" smtClean="0">
                            <a:solidFill>
                              <a:srgbClr val="30190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3019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𝐡𝐫</m:t>
                            </m:r>
                          </m:den>
                        </m:f>
                        <m:r>
                          <a:rPr lang="en-US" b="1" i="0" smtClean="0">
                            <a:solidFill>
                              <a:srgbClr val="30190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1" i="0" smtClean="0">
                            <a:solidFill>
                              <a:srgbClr val="30190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b="1" i="0" smtClean="0">
                            <a:solidFill>
                              <a:srgbClr val="30190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1" i="0" smtClean="0">
                            <a:solidFill>
                              <a:srgbClr val="30190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b="1" i="0" smtClean="0">
                            <a:solidFill>
                              <a:srgbClr val="30190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solidFill>
                              <a:srgbClr val="30190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CF98511-1DB2-45BD-8FC2-0743F6E608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253" y="3212822"/>
                  <a:ext cx="3472070" cy="61843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650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FC5CBE-53A4-490B-8520-15CB1A797A31}"/>
                  </a:ext>
                </a:extLst>
              </p:cNvPr>
              <p:cNvSpPr txBox="1"/>
              <p:nvPr/>
            </p:nvSpPr>
            <p:spPr>
              <a:xfrm>
                <a:off x="4777408" y="2060713"/>
                <a:ext cx="2501775" cy="936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30190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sz="3200" b="1" i="0" smtClean="0">
                          <a:solidFill>
                            <a:srgbClr val="30190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 i="0" smtClean="0">
                          <a:solidFill>
                            <a:srgbClr val="30190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  <m:r>
                        <a:rPr lang="en-US" sz="3200" b="1" i="0" smtClean="0">
                          <a:solidFill>
                            <a:srgbClr val="30190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200" b="1" i="1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en-US" sz="3200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num>
                        <m:den>
                          <m:r>
                            <a:rPr lang="en-US" sz="3200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en-US" sz="3200" b="1" i="0" smtClean="0">
                              <a:solidFill>
                                <a:srgbClr val="3019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endParaRPr lang="en-US" sz="3200" b="1" dirty="0">
                  <a:solidFill>
                    <a:srgbClr val="30190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FC5CBE-53A4-490B-8520-15CB1A797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408" y="2060713"/>
                <a:ext cx="2501775" cy="9364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04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C23DBDC-2862-4DE4-953C-9E386B22F62E}"/>
              </a:ext>
            </a:extLst>
          </p:cNvPr>
          <p:cNvGrpSpPr/>
          <p:nvPr/>
        </p:nvGrpSpPr>
        <p:grpSpPr>
          <a:xfrm>
            <a:off x="6199016" y="434563"/>
            <a:ext cx="5144937" cy="5988873"/>
            <a:chOff x="6199016" y="434563"/>
            <a:chExt cx="5144937" cy="5988873"/>
          </a:xfrm>
        </p:grpSpPr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F8D4F694-2793-463E-87B3-4FB76E79B99D}"/>
                </a:ext>
              </a:extLst>
            </p:cNvPr>
            <p:cNvSpPr/>
            <p:nvPr/>
          </p:nvSpPr>
          <p:spPr>
            <a:xfrm>
              <a:off x="8668962" y="448364"/>
              <a:ext cx="1464140" cy="5975072"/>
            </a:xfrm>
            <a:prstGeom prst="arc">
              <a:avLst>
                <a:gd name="adj1" fmla="val 5398420"/>
                <a:gd name="adj2" fmla="val 16231665"/>
              </a:avLst>
            </a:prstGeom>
            <a:ln w="1524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7042B0-21FD-42A1-89C3-8E3FBFF362A4}"/>
                </a:ext>
              </a:extLst>
            </p:cNvPr>
            <p:cNvSpPr/>
            <p:nvPr/>
          </p:nvSpPr>
          <p:spPr>
            <a:xfrm>
              <a:off x="9015387" y="2997480"/>
              <a:ext cx="868302" cy="849237"/>
            </a:xfrm>
            <a:prstGeom prst="ellipse">
              <a:avLst/>
            </a:prstGeom>
            <a:solidFill>
              <a:srgbClr val="F5E283"/>
            </a:solidFill>
            <a:ln w="76200">
              <a:solidFill>
                <a:srgbClr val="301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A33EF7DF-FF32-4233-9B7B-55981AE07DC9}"/>
                </a:ext>
              </a:extLst>
            </p:cNvPr>
            <p:cNvSpPr/>
            <p:nvPr/>
          </p:nvSpPr>
          <p:spPr>
            <a:xfrm>
              <a:off x="9306935" y="3279087"/>
              <a:ext cx="305368" cy="313626"/>
            </a:xfrm>
            <a:prstGeom prst="plus">
              <a:avLst>
                <a:gd name="adj" fmla="val 50000"/>
              </a:avLst>
            </a:prstGeom>
            <a:solidFill>
              <a:srgbClr val="301901"/>
            </a:solidFill>
            <a:ln w="76200">
              <a:solidFill>
                <a:srgbClr val="301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94F6A02-C64E-4229-A85A-E88C17AD31EF}"/>
                </a:ext>
              </a:extLst>
            </p:cNvPr>
            <p:cNvSpPr/>
            <p:nvPr/>
          </p:nvSpPr>
          <p:spPr>
            <a:xfrm>
              <a:off x="8668961" y="434563"/>
              <a:ext cx="1561154" cy="5975072"/>
            </a:xfrm>
            <a:prstGeom prst="ellipse">
              <a:avLst/>
            </a:prstGeom>
            <a:noFill/>
            <a:ln w="76200">
              <a:solidFill>
                <a:srgbClr val="301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36E09D2-ECC5-4EE7-BFC6-5C36A78A412D}"/>
                </a:ext>
              </a:extLst>
            </p:cNvPr>
            <p:cNvSpPr/>
            <p:nvPr/>
          </p:nvSpPr>
          <p:spPr>
            <a:xfrm>
              <a:off x="8340827" y="4427334"/>
              <a:ext cx="868302" cy="849237"/>
            </a:xfrm>
            <a:prstGeom prst="ellipse">
              <a:avLst/>
            </a:prstGeom>
            <a:solidFill>
              <a:srgbClr val="F5E283"/>
            </a:solidFill>
            <a:ln w="76200">
              <a:solidFill>
                <a:srgbClr val="301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inus Sign 8">
              <a:extLst>
                <a:ext uri="{FF2B5EF4-FFF2-40B4-BE49-F238E27FC236}">
                  <a16:creationId xmlns:a16="http://schemas.microsoft.com/office/drawing/2014/main" id="{7E01B66A-F169-4688-A605-82CEC68A357B}"/>
                </a:ext>
              </a:extLst>
            </p:cNvPr>
            <p:cNvSpPr/>
            <p:nvPr/>
          </p:nvSpPr>
          <p:spPr>
            <a:xfrm>
              <a:off x="8504584" y="4707286"/>
              <a:ext cx="540789" cy="289335"/>
            </a:xfrm>
            <a:prstGeom prst="mathMinus">
              <a:avLst/>
            </a:prstGeom>
            <a:solidFill>
              <a:srgbClr val="301901"/>
            </a:solidFill>
            <a:ln w="76200">
              <a:solidFill>
                <a:srgbClr val="301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E80B16F-610D-4658-A35B-B8AB28A90AAE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8774978" y="1309592"/>
              <a:ext cx="122609" cy="528872"/>
            </a:xfrm>
            <a:prstGeom prst="straightConnector1">
              <a:avLst/>
            </a:prstGeom>
            <a:ln w="152400">
              <a:solidFill>
                <a:srgbClr val="30190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7942C74E-61DC-4A7E-9EFA-743271CD92A5}"/>
                </a:ext>
              </a:extLst>
            </p:cNvPr>
            <p:cNvSpPr/>
            <p:nvPr/>
          </p:nvSpPr>
          <p:spPr>
            <a:xfrm rot="10800000">
              <a:off x="6199017" y="3152085"/>
              <a:ext cx="2123518" cy="567630"/>
            </a:xfrm>
            <a:prstGeom prst="rightArrow">
              <a:avLst>
                <a:gd name="adj1" fmla="val 50000"/>
                <a:gd name="adj2" fmla="val 113036"/>
              </a:avLst>
            </a:prstGeom>
            <a:solidFill>
              <a:srgbClr val="301901"/>
            </a:solidFill>
            <a:ln w="76200">
              <a:solidFill>
                <a:srgbClr val="301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D8E501-2191-43A1-8848-0FB03A91B4F3}"/>
                </a:ext>
              </a:extLst>
            </p:cNvPr>
            <p:cNvSpPr txBox="1"/>
            <p:nvPr/>
          </p:nvSpPr>
          <p:spPr>
            <a:xfrm>
              <a:off x="7934998" y="1005676"/>
              <a:ext cx="4844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rgbClr val="30190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1054EE-E0F0-4CFD-A082-7BB0E3722AFA}"/>
                </a:ext>
              </a:extLst>
            </p:cNvPr>
            <p:cNvSpPr txBox="1"/>
            <p:nvPr/>
          </p:nvSpPr>
          <p:spPr>
            <a:xfrm>
              <a:off x="6199016" y="1981817"/>
              <a:ext cx="62869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rgbClr val="30190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BDDE3A-8A57-4F28-992E-2027DE74AADC}"/>
                </a:ext>
              </a:extLst>
            </p:cNvPr>
            <p:cNvSpPr txBox="1"/>
            <p:nvPr/>
          </p:nvSpPr>
          <p:spPr>
            <a:xfrm>
              <a:off x="7220010" y="3874320"/>
              <a:ext cx="7409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rgbClr val="30190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AB10FD-0659-4B3A-8109-E0D81C479576}"/>
                </a:ext>
              </a:extLst>
            </p:cNvPr>
            <p:cNvSpPr txBox="1"/>
            <p:nvPr/>
          </p:nvSpPr>
          <p:spPr>
            <a:xfrm>
              <a:off x="10731285" y="3836289"/>
              <a:ext cx="6126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rgbClr val="30190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769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B799F3-C41E-4430-A62D-FB2FE4B2FC76}"/>
              </a:ext>
            </a:extLst>
          </p:cNvPr>
          <p:cNvCxnSpPr>
            <a:cxnSpLocks/>
          </p:cNvCxnSpPr>
          <p:nvPr/>
        </p:nvCxnSpPr>
        <p:spPr>
          <a:xfrm>
            <a:off x="3721505" y="3637252"/>
            <a:ext cx="7502896" cy="0"/>
          </a:xfrm>
          <a:prstGeom prst="line">
            <a:avLst/>
          </a:prstGeom>
          <a:ln w="76200">
            <a:solidFill>
              <a:srgbClr val="30190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241F25E8-E82B-4BDC-B2EF-6C601EF88F08}"/>
              </a:ext>
            </a:extLst>
          </p:cNvPr>
          <p:cNvSpPr/>
          <p:nvPr/>
        </p:nvSpPr>
        <p:spPr>
          <a:xfrm>
            <a:off x="-3288588" y="0"/>
            <a:ext cx="14020187" cy="2332831"/>
          </a:xfrm>
          <a:prstGeom prst="arc">
            <a:avLst>
              <a:gd name="adj1" fmla="val 93953"/>
              <a:gd name="adj2" fmla="val 5446721"/>
            </a:avLst>
          </a:prstGeom>
          <a:ln w="76200">
            <a:solidFill>
              <a:srgbClr val="30190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7A298BB-C0CC-4448-ACF5-4D47590C4EE4}"/>
              </a:ext>
            </a:extLst>
          </p:cNvPr>
          <p:cNvSpPr/>
          <p:nvPr/>
        </p:nvSpPr>
        <p:spPr>
          <a:xfrm rot="10800000">
            <a:off x="4191469" y="3359084"/>
            <a:ext cx="2123518" cy="567630"/>
          </a:xfrm>
          <a:prstGeom prst="rightArrow">
            <a:avLst>
              <a:gd name="adj1" fmla="val 50000"/>
              <a:gd name="adj2" fmla="val 113036"/>
            </a:avLst>
          </a:prstGeom>
          <a:solidFill>
            <a:srgbClr val="301901"/>
          </a:solidFill>
          <a:ln w="76200">
            <a:solidFill>
              <a:srgbClr val="301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F88A26-9423-4218-8D04-287DB664A327}"/>
              </a:ext>
            </a:extLst>
          </p:cNvPr>
          <p:cNvSpPr txBox="1"/>
          <p:nvPr/>
        </p:nvSpPr>
        <p:spPr>
          <a:xfrm>
            <a:off x="5325561" y="2346781"/>
            <a:ext cx="628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3019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DB359B-9A9F-492D-94EE-861FB1C7171C}"/>
              </a:ext>
            </a:extLst>
          </p:cNvPr>
          <p:cNvCxnSpPr/>
          <p:nvPr/>
        </p:nvCxnSpPr>
        <p:spPr>
          <a:xfrm>
            <a:off x="53561" y="2028240"/>
            <a:ext cx="3418449" cy="0"/>
          </a:xfrm>
          <a:prstGeom prst="line">
            <a:avLst/>
          </a:prstGeom>
          <a:ln w="76200">
            <a:solidFill>
              <a:srgbClr val="301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3650E5-B4EE-486B-9D38-AD61CA9A4C8F}"/>
              </a:ext>
            </a:extLst>
          </p:cNvPr>
          <p:cNvCxnSpPr>
            <a:cxnSpLocks/>
          </p:cNvCxnSpPr>
          <p:nvPr/>
        </p:nvCxnSpPr>
        <p:spPr>
          <a:xfrm>
            <a:off x="3472010" y="2028240"/>
            <a:ext cx="0" cy="3120535"/>
          </a:xfrm>
          <a:prstGeom prst="line">
            <a:avLst/>
          </a:prstGeom>
          <a:ln w="76200">
            <a:solidFill>
              <a:srgbClr val="301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28DE0C-D77F-4D78-AFD6-C28067401F09}"/>
              </a:ext>
            </a:extLst>
          </p:cNvPr>
          <p:cNvCxnSpPr/>
          <p:nvPr/>
        </p:nvCxnSpPr>
        <p:spPr>
          <a:xfrm>
            <a:off x="53561" y="5157010"/>
            <a:ext cx="3418449" cy="0"/>
          </a:xfrm>
          <a:prstGeom prst="line">
            <a:avLst/>
          </a:prstGeom>
          <a:ln w="76200">
            <a:solidFill>
              <a:srgbClr val="301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907519-4FFC-445F-A629-4BD0DD676EC4}"/>
              </a:ext>
            </a:extLst>
          </p:cNvPr>
          <p:cNvSpPr txBox="1"/>
          <p:nvPr/>
        </p:nvSpPr>
        <p:spPr>
          <a:xfrm>
            <a:off x="1381268" y="308067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3019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FDD2CBB-5531-48D2-811D-EDDFBF1EA3D0}"/>
              </a:ext>
            </a:extLst>
          </p:cNvPr>
          <p:cNvSpPr/>
          <p:nvPr/>
        </p:nvSpPr>
        <p:spPr>
          <a:xfrm>
            <a:off x="6591352" y="601039"/>
            <a:ext cx="1464140" cy="5975072"/>
          </a:xfrm>
          <a:prstGeom prst="arc">
            <a:avLst>
              <a:gd name="adj1" fmla="val 5398420"/>
              <a:gd name="adj2" fmla="val 16231665"/>
            </a:avLst>
          </a:prstGeom>
          <a:ln w="152400">
            <a:solidFill>
              <a:srgbClr val="301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FE8DC35-38BE-4036-B1C4-5C618741479B}"/>
              </a:ext>
            </a:extLst>
          </p:cNvPr>
          <p:cNvSpPr/>
          <p:nvPr/>
        </p:nvSpPr>
        <p:spPr>
          <a:xfrm>
            <a:off x="6591351" y="587238"/>
            <a:ext cx="1561154" cy="5975072"/>
          </a:xfrm>
          <a:prstGeom prst="ellipse">
            <a:avLst/>
          </a:prstGeom>
          <a:noFill/>
          <a:ln w="76200">
            <a:solidFill>
              <a:srgbClr val="301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BC1838-1F73-4973-9B8B-DE61CF318FC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6697368" y="1462267"/>
            <a:ext cx="122609" cy="528872"/>
          </a:xfrm>
          <a:prstGeom prst="straightConnector1">
            <a:avLst/>
          </a:prstGeom>
          <a:ln w="152400">
            <a:solidFill>
              <a:srgbClr val="30190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8371CA-B565-4C64-9E44-1C3BD25A4340}"/>
              </a:ext>
            </a:extLst>
          </p:cNvPr>
          <p:cNvSpPr txBox="1"/>
          <p:nvPr/>
        </p:nvSpPr>
        <p:spPr>
          <a:xfrm>
            <a:off x="6035403" y="858190"/>
            <a:ext cx="4844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3019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BCBCA1-73AA-4F5A-ACAF-C9CE4F5C0030}"/>
              </a:ext>
            </a:extLst>
          </p:cNvPr>
          <p:cNvSpPr/>
          <p:nvPr/>
        </p:nvSpPr>
        <p:spPr>
          <a:xfrm>
            <a:off x="7421006" y="3139727"/>
            <a:ext cx="868302" cy="849237"/>
          </a:xfrm>
          <a:prstGeom prst="ellipse">
            <a:avLst/>
          </a:prstGeom>
          <a:solidFill>
            <a:srgbClr val="F5E283"/>
          </a:solidFill>
          <a:ln w="76200">
            <a:solidFill>
              <a:srgbClr val="301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235D3868-3EE6-47D5-AB11-B9B50ABDB821}"/>
              </a:ext>
            </a:extLst>
          </p:cNvPr>
          <p:cNvSpPr/>
          <p:nvPr/>
        </p:nvSpPr>
        <p:spPr>
          <a:xfrm>
            <a:off x="7712554" y="3421334"/>
            <a:ext cx="305368" cy="313626"/>
          </a:xfrm>
          <a:prstGeom prst="plus">
            <a:avLst>
              <a:gd name="adj" fmla="val 50000"/>
            </a:avLst>
          </a:prstGeom>
          <a:solidFill>
            <a:srgbClr val="F5E283"/>
          </a:solidFill>
          <a:ln w="76200">
            <a:solidFill>
              <a:srgbClr val="301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E88502A-AF18-4B83-8FB4-740E07606106}"/>
              </a:ext>
            </a:extLst>
          </p:cNvPr>
          <p:cNvSpPr/>
          <p:nvPr/>
        </p:nvSpPr>
        <p:spPr>
          <a:xfrm>
            <a:off x="7621973" y="559636"/>
            <a:ext cx="1464140" cy="5975072"/>
          </a:xfrm>
          <a:prstGeom prst="arc">
            <a:avLst>
              <a:gd name="adj1" fmla="val 5398420"/>
              <a:gd name="adj2" fmla="val 16231665"/>
            </a:avLst>
          </a:prstGeom>
          <a:ln w="152400">
            <a:solidFill>
              <a:srgbClr val="301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0DC3B6-9AEF-4FF9-A855-65C3D4AFB42C}"/>
              </a:ext>
            </a:extLst>
          </p:cNvPr>
          <p:cNvCxnSpPr>
            <a:cxnSpLocks/>
          </p:cNvCxnSpPr>
          <p:nvPr/>
        </p:nvCxnSpPr>
        <p:spPr>
          <a:xfrm>
            <a:off x="7638115" y="4576202"/>
            <a:ext cx="101594" cy="690594"/>
          </a:xfrm>
          <a:prstGeom prst="straightConnector1">
            <a:avLst/>
          </a:prstGeom>
          <a:ln w="152400">
            <a:solidFill>
              <a:srgbClr val="30190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A34BF68-F1F3-44E1-9FC2-87A82980295D}"/>
              </a:ext>
            </a:extLst>
          </p:cNvPr>
          <p:cNvSpPr/>
          <p:nvPr/>
        </p:nvSpPr>
        <p:spPr>
          <a:xfrm>
            <a:off x="7635608" y="573437"/>
            <a:ext cx="1561154" cy="5975072"/>
          </a:xfrm>
          <a:prstGeom prst="ellipse">
            <a:avLst/>
          </a:prstGeom>
          <a:noFill/>
          <a:ln w="76200">
            <a:solidFill>
              <a:srgbClr val="301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3AF398C-D4EF-44BA-B3C6-E8EB77AFECCD}"/>
              </a:ext>
            </a:extLst>
          </p:cNvPr>
          <p:cNvSpPr/>
          <p:nvPr/>
        </p:nvSpPr>
        <p:spPr>
          <a:xfrm>
            <a:off x="7371928" y="1425833"/>
            <a:ext cx="868302" cy="849237"/>
          </a:xfrm>
          <a:prstGeom prst="ellipse">
            <a:avLst/>
          </a:prstGeom>
          <a:solidFill>
            <a:srgbClr val="F5E283"/>
          </a:solidFill>
          <a:ln w="76200">
            <a:solidFill>
              <a:srgbClr val="301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inus Sign 37">
            <a:extLst>
              <a:ext uri="{FF2B5EF4-FFF2-40B4-BE49-F238E27FC236}">
                <a16:creationId xmlns:a16="http://schemas.microsoft.com/office/drawing/2014/main" id="{177A9340-F694-4BC2-9AFF-F71FE824CA4C}"/>
              </a:ext>
            </a:extLst>
          </p:cNvPr>
          <p:cNvSpPr/>
          <p:nvPr/>
        </p:nvSpPr>
        <p:spPr>
          <a:xfrm>
            <a:off x="7535685" y="1705785"/>
            <a:ext cx="540789" cy="289335"/>
          </a:xfrm>
          <a:prstGeom prst="mathMinus">
            <a:avLst/>
          </a:prstGeom>
          <a:solidFill>
            <a:srgbClr val="F5E283"/>
          </a:solidFill>
          <a:ln w="76200">
            <a:solidFill>
              <a:srgbClr val="301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B5BFF05-7BAD-43FC-A8EC-ADA9F27C7316}"/>
              </a:ext>
            </a:extLst>
          </p:cNvPr>
          <p:cNvSpPr/>
          <p:nvPr/>
        </p:nvSpPr>
        <p:spPr>
          <a:xfrm>
            <a:off x="9456362" y="3349963"/>
            <a:ext cx="2123518" cy="567630"/>
          </a:xfrm>
          <a:prstGeom prst="rightArrow">
            <a:avLst>
              <a:gd name="adj1" fmla="val 50000"/>
              <a:gd name="adj2" fmla="val 113036"/>
            </a:avLst>
          </a:prstGeom>
          <a:solidFill>
            <a:srgbClr val="301901"/>
          </a:solidFill>
          <a:ln w="76200">
            <a:solidFill>
              <a:srgbClr val="301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B8B423-97FD-4091-981B-931085508258}"/>
              </a:ext>
            </a:extLst>
          </p:cNvPr>
          <p:cNvSpPr txBox="1"/>
          <p:nvPr/>
        </p:nvSpPr>
        <p:spPr>
          <a:xfrm>
            <a:off x="9926669" y="2371795"/>
            <a:ext cx="628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3019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1AC4CFA-C336-4485-B5EE-113A99E579D6}"/>
              </a:ext>
            </a:extLst>
          </p:cNvPr>
          <p:cNvSpPr/>
          <p:nvPr/>
        </p:nvSpPr>
        <p:spPr>
          <a:xfrm flipV="1">
            <a:off x="-3288588" y="4747739"/>
            <a:ext cx="14020187" cy="2332831"/>
          </a:xfrm>
          <a:prstGeom prst="arc">
            <a:avLst>
              <a:gd name="adj1" fmla="val 93953"/>
              <a:gd name="adj2" fmla="val 5446721"/>
            </a:avLst>
          </a:prstGeom>
          <a:ln w="76200">
            <a:solidFill>
              <a:srgbClr val="30190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7FA1B5-C3C9-47A3-8FC4-2A44FE1981D5}"/>
              </a:ext>
            </a:extLst>
          </p:cNvPr>
          <p:cNvGrpSpPr/>
          <p:nvPr/>
        </p:nvGrpSpPr>
        <p:grpSpPr>
          <a:xfrm>
            <a:off x="6263217" y="4580009"/>
            <a:ext cx="868302" cy="849237"/>
            <a:chOff x="8340827" y="4434235"/>
            <a:chExt cx="868302" cy="849237"/>
          </a:xfrm>
          <a:solidFill>
            <a:srgbClr val="F5E283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0C5F3B5-3689-4C10-ABB7-18C058C0B4C0}"/>
                </a:ext>
              </a:extLst>
            </p:cNvPr>
            <p:cNvSpPr/>
            <p:nvPr/>
          </p:nvSpPr>
          <p:spPr>
            <a:xfrm>
              <a:off x="8340827" y="4434235"/>
              <a:ext cx="868302" cy="849237"/>
            </a:xfrm>
            <a:prstGeom prst="ellipse">
              <a:avLst/>
            </a:prstGeom>
            <a:grpFill/>
            <a:ln w="76200">
              <a:solidFill>
                <a:srgbClr val="301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B0AD42DD-9F66-45DE-BEAE-45626AA379A5}"/>
                </a:ext>
              </a:extLst>
            </p:cNvPr>
            <p:cNvSpPr/>
            <p:nvPr/>
          </p:nvSpPr>
          <p:spPr>
            <a:xfrm>
              <a:off x="8504584" y="4714187"/>
              <a:ext cx="540789" cy="289335"/>
            </a:xfrm>
            <a:prstGeom prst="mathMinus">
              <a:avLst/>
            </a:prstGeom>
            <a:grpFill/>
            <a:ln w="76200">
              <a:solidFill>
                <a:srgbClr val="301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34C6DB0-5A25-41F9-BEA3-E8CE7E504979}"/>
              </a:ext>
            </a:extLst>
          </p:cNvPr>
          <p:cNvSpPr txBox="1"/>
          <p:nvPr/>
        </p:nvSpPr>
        <p:spPr>
          <a:xfrm>
            <a:off x="4305038" y="119795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3019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2104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02D0CC0-3409-4D7F-B5EF-396563F08A64}"/>
              </a:ext>
            </a:extLst>
          </p:cNvPr>
          <p:cNvGrpSpPr/>
          <p:nvPr/>
        </p:nvGrpSpPr>
        <p:grpSpPr>
          <a:xfrm>
            <a:off x="265043" y="1338518"/>
            <a:ext cx="11319991" cy="4480012"/>
            <a:chOff x="265043" y="1338518"/>
            <a:chExt cx="11319991" cy="4480012"/>
          </a:xfrm>
        </p:grpSpPr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F3FE0851-83C1-496E-A95A-97D882EB8809}"/>
                </a:ext>
              </a:extLst>
            </p:cNvPr>
            <p:cNvSpPr/>
            <p:nvPr/>
          </p:nvSpPr>
          <p:spPr>
            <a:xfrm>
              <a:off x="4028660" y="1603513"/>
              <a:ext cx="3684105" cy="3660912"/>
            </a:xfrm>
            <a:prstGeom prst="donut">
              <a:avLst/>
            </a:prstGeom>
            <a:noFill/>
            <a:ln w="76200">
              <a:solidFill>
                <a:srgbClr val="301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7902CA-8DD8-4948-AD3A-4AD047CEF040}"/>
                </a:ext>
              </a:extLst>
            </p:cNvPr>
            <p:cNvCxnSpPr>
              <a:cxnSpLocks/>
            </p:cNvCxnSpPr>
            <p:nvPr/>
          </p:nvCxnSpPr>
          <p:spPr>
            <a:xfrm>
              <a:off x="4363846" y="2129459"/>
              <a:ext cx="874644" cy="755374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1DAB70-94DF-4E06-BE66-FDBBAAF58319}"/>
                </a:ext>
              </a:extLst>
            </p:cNvPr>
            <p:cNvCxnSpPr>
              <a:cxnSpLocks/>
            </p:cNvCxnSpPr>
            <p:nvPr/>
          </p:nvCxnSpPr>
          <p:spPr>
            <a:xfrm>
              <a:off x="3959654" y="2658253"/>
              <a:ext cx="1147349" cy="465482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D7D962-495E-41D4-9E69-DC97148150FF}"/>
                </a:ext>
              </a:extLst>
            </p:cNvPr>
            <p:cNvCxnSpPr>
              <a:cxnSpLocks/>
            </p:cNvCxnSpPr>
            <p:nvPr/>
          </p:nvCxnSpPr>
          <p:spPr>
            <a:xfrm>
              <a:off x="3812276" y="3435006"/>
              <a:ext cx="1223548" cy="0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8CF2BD8-37FE-49DD-BFB4-9BDABB272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3621" y="3994730"/>
              <a:ext cx="740983" cy="947633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4AC52A-C943-4E67-B2EA-82F3682A3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8436" y="3702016"/>
              <a:ext cx="1089784" cy="542303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E8E581-894C-49D5-ACA1-9093D66AF6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3929" y="2094153"/>
              <a:ext cx="874644" cy="755374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FDFBE0-2431-4A31-B40A-A55E80261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1363" y="2658253"/>
              <a:ext cx="1147349" cy="465482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85E086-2CD1-4AF1-85A8-B58ACBD04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6799" y="3429932"/>
              <a:ext cx="1223548" cy="0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9B7301C-27C2-446C-BFA1-898AC436E8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6597" y="3994730"/>
              <a:ext cx="828618" cy="908018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BE8371-D916-4643-8626-C4C81A1398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9717" y="3754635"/>
              <a:ext cx="1089784" cy="542303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FE0E457-BBD9-4156-80F8-D1D6EAF8BFFF}"/>
                </a:ext>
              </a:extLst>
            </p:cNvPr>
            <p:cNvCxnSpPr>
              <a:cxnSpLocks/>
            </p:cNvCxnSpPr>
            <p:nvPr/>
          </p:nvCxnSpPr>
          <p:spPr>
            <a:xfrm>
              <a:off x="662609" y="1981558"/>
              <a:ext cx="1630017" cy="0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140A34-7B1B-4AF4-B132-978DF04FC3E6}"/>
                </a:ext>
              </a:extLst>
            </p:cNvPr>
            <p:cNvCxnSpPr>
              <a:cxnSpLocks/>
            </p:cNvCxnSpPr>
            <p:nvPr/>
          </p:nvCxnSpPr>
          <p:spPr>
            <a:xfrm>
              <a:off x="3445565" y="5055450"/>
              <a:ext cx="1590259" cy="0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197A789-2004-44A2-A7BF-8104FDC8C9D8}"/>
                </a:ext>
              </a:extLst>
            </p:cNvPr>
            <p:cNvCxnSpPr>
              <a:cxnSpLocks/>
            </p:cNvCxnSpPr>
            <p:nvPr/>
          </p:nvCxnSpPr>
          <p:spPr>
            <a:xfrm>
              <a:off x="662609" y="1955363"/>
              <a:ext cx="0" cy="799448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F5C5A4-5154-4EE5-A5C3-FE8C0C5AB965}"/>
                </a:ext>
              </a:extLst>
            </p:cNvPr>
            <p:cNvCxnSpPr>
              <a:cxnSpLocks/>
            </p:cNvCxnSpPr>
            <p:nvPr/>
          </p:nvCxnSpPr>
          <p:spPr>
            <a:xfrm>
              <a:off x="3465444" y="2355087"/>
              <a:ext cx="0" cy="2685966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D8FC894-E40A-430D-B7AB-D924DC79570A}"/>
                </a:ext>
              </a:extLst>
            </p:cNvPr>
            <p:cNvCxnSpPr>
              <a:cxnSpLocks/>
            </p:cNvCxnSpPr>
            <p:nvPr/>
          </p:nvCxnSpPr>
          <p:spPr>
            <a:xfrm>
              <a:off x="2292626" y="2393368"/>
              <a:ext cx="1172818" cy="0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F863D8-4D2D-4463-B90F-F3F166A3B48C}"/>
                </a:ext>
              </a:extLst>
            </p:cNvPr>
            <p:cNvCxnSpPr>
              <a:cxnSpLocks/>
            </p:cNvCxnSpPr>
            <p:nvPr/>
          </p:nvCxnSpPr>
          <p:spPr>
            <a:xfrm>
              <a:off x="2292626" y="2355087"/>
              <a:ext cx="0" cy="399724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C1FBAD7-27CE-4792-A66F-E8812A04AF42}"/>
                </a:ext>
              </a:extLst>
            </p:cNvPr>
            <p:cNvSpPr/>
            <p:nvPr/>
          </p:nvSpPr>
          <p:spPr>
            <a:xfrm>
              <a:off x="265043" y="2754811"/>
              <a:ext cx="2527953" cy="1609761"/>
            </a:xfrm>
            <a:prstGeom prst="rect">
              <a:avLst/>
            </a:prstGeom>
            <a:noFill/>
            <a:ln w="76200">
              <a:solidFill>
                <a:srgbClr val="301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ross 42">
              <a:extLst>
                <a:ext uri="{FF2B5EF4-FFF2-40B4-BE49-F238E27FC236}">
                  <a16:creationId xmlns:a16="http://schemas.microsoft.com/office/drawing/2014/main" id="{B5F5DD21-65B5-4D3D-B8C8-971182097BAF}"/>
                </a:ext>
              </a:extLst>
            </p:cNvPr>
            <p:cNvSpPr/>
            <p:nvPr/>
          </p:nvSpPr>
          <p:spPr>
            <a:xfrm>
              <a:off x="509925" y="2997722"/>
              <a:ext cx="305368" cy="313626"/>
            </a:xfrm>
            <a:prstGeom prst="plus">
              <a:avLst>
                <a:gd name="adj" fmla="val 50000"/>
              </a:avLst>
            </a:prstGeom>
            <a:solidFill>
              <a:srgbClr val="F5E283"/>
            </a:solidFill>
            <a:ln w="76200">
              <a:solidFill>
                <a:srgbClr val="301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inus Sign 43">
              <a:extLst>
                <a:ext uri="{FF2B5EF4-FFF2-40B4-BE49-F238E27FC236}">
                  <a16:creationId xmlns:a16="http://schemas.microsoft.com/office/drawing/2014/main" id="{AC32DECC-8CDA-4207-A0C3-2121099C277F}"/>
                </a:ext>
              </a:extLst>
            </p:cNvPr>
            <p:cNvSpPr/>
            <p:nvPr/>
          </p:nvSpPr>
          <p:spPr>
            <a:xfrm>
              <a:off x="1984152" y="3011688"/>
              <a:ext cx="540789" cy="289335"/>
            </a:xfrm>
            <a:prstGeom prst="mathMinus">
              <a:avLst/>
            </a:prstGeom>
            <a:solidFill>
              <a:srgbClr val="F5E283"/>
            </a:solidFill>
            <a:ln w="76200">
              <a:solidFill>
                <a:srgbClr val="301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82FDB22-9B11-4A39-9E54-8CE934F8E6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0643" y="1935445"/>
              <a:ext cx="4216827" cy="0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5FC9858-5937-4CD5-9540-7733EA214E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4253" y="5009337"/>
              <a:ext cx="1590259" cy="0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A655358-6C72-4E4A-B471-FBD5F79D7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87468" y="1909250"/>
              <a:ext cx="0" cy="799448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D8D666E-38DB-4D68-B0B6-9043C450B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4633" y="2308974"/>
              <a:ext cx="0" cy="2685966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D4ED579-C051-4594-BE6E-325BF18216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4633" y="2347255"/>
              <a:ext cx="1172818" cy="0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7CE6C4-93BF-46E4-9640-F777FCA37B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7451" y="2308974"/>
              <a:ext cx="0" cy="399724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94B95C8-C48A-4FF1-93E2-18B13BCFF044}"/>
                </a:ext>
              </a:extLst>
            </p:cNvPr>
            <p:cNvSpPr/>
            <p:nvPr/>
          </p:nvSpPr>
          <p:spPr>
            <a:xfrm flipH="1">
              <a:off x="9057081" y="2708698"/>
              <a:ext cx="2527953" cy="1609761"/>
            </a:xfrm>
            <a:prstGeom prst="rect">
              <a:avLst/>
            </a:prstGeom>
            <a:noFill/>
            <a:ln w="76200">
              <a:solidFill>
                <a:srgbClr val="301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Block Arc 59">
              <a:extLst>
                <a:ext uri="{FF2B5EF4-FFF2-40B4-BE49-F238E27FC236}">
                  <a16:creationId xmlns:a16="http://schemas.microsoft.com/office/drawing/2014/main" id="{E78DD15E-1A1A-488E-AE68-7799D22D1E2E}"/>
                </a:ext>
              </a:extLst>
            </p:cNvPr>
            <p:cNvSpPr/>
            <p:nvPr/>
          </p:nvSpPr>
          <p:spPr>
            <a:xfrm>
              <a:off x="9046396" y="2910613"/>
              <a:ext cx="2527950" cy="2907917"/>
            </a:xfrm>
            <a:prstGeom prst="blockArc">
              <a:avLst>
                <a:gd name="adj1" fmla="val 12633345"/>
                <a:gd name="adj2" fmla="val 19621337"/>
                <a:gd name="adj3" fmla="val 27959"/>
              </a:avLst>
            </a:prstGeom>
            <a:noFill/>
            <a:ln w="76200">
              <a:solidFill>
                <a:srgbClr val="301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73FAE0C-69A4-4B20-8190-D107F2221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3443" y="3123735"/>
              <a:ext cx="0" cy="467604"/>
            </a:xfrm>
            <a:prstGeom prst="straightConnector1">
              <a:avLst/>
            </a:prstGeom>
            <a:ln w="76200">
              <a:solidFill>
                <a:srgbClr val="3019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02BD424-9306-4968-8656-2B9080A5D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5444" y="1968933"/>
              <a:ext cx="1309218" cy="12625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5F4064-4432-4B7F-BE19-3E9609B7D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0035" y="1338518"/>
              <a:ext cx="1047323" cy="643040"/>
            </a:xfrm>
            <a:prstGeom prst="line">
              <a:avLst/>
            </a:prstGeom>
            <a:ln w="76200">
              <a:solidFill>
                <a:srgbClr val="301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10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8297</TotalTime>
  <Words>65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Cooper</dc:creator>
  <cp:lastModifiedBy>Matthew Cooper</cp:lastModifiedBy>
  <cp:revision>9</cp:revision>
  <dcterms:created xsi:type="dcterms:W3CDTF">2021-09-25T18:17:47Z</dcterms:created>
  <dcterms:modified xsi:type="dcterms:W3CDTF">2021-10-03T19:58:42Z</dcterms:modified>
</cp:coreProperties>
</file>