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D24B-9AF5-5BA8-3BB4-9DBBA6D4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57302-E7CE-DC22-6C06-70CA6E633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3A7D-5EEA-1230-0FF9-2C7B129A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0D96-473A-1C0B-59A6-FADE19DF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628C-0BA6-536A-27E8-3D8B80B2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1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74E4-0039-2C4D-0AD6-8515321B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B43B-D880-B0D5-4DBE-44E00848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A2BF-601A-887B-6FDF-483C17E1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258D-77BA-24FA-8420-37704E44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F701-9DE7-8586-E664-2DA3AFE4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6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E4222-CB6B-AE86-DD6E-683665090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28EC-0F05-7B1F-4795-9FE2A4FAA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F8BD-321B-A22A-C22A-9FABA739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2015E-FF2A-E1E1-D426-5A4EEE0D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8D3E-0559-B0BC-9543-52F24CAC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72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327F-317F-A054-A9D3-3C3D516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169B-65C4-A95D-60F8-C11E1E4E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1C76-036A-6EBB-F83F-766C4B1A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87EA-095A-984B-F32F-1EF616E4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C4462-F023-BD8C-DF28-E56708CE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93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2D60-4FA6-166C-A3F1-4E0E94DB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E9A8-7FD4-D616-0FCE-4382CE8B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1BEB-779A-9C13-82F0-8E1677CF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AFD4-3DA7-4CBC-5EA4-5EC97DF0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3F09-5C83-5EDA-A1DC-7B2EFC94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28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227-898E-CF77-4B88-275BC6CF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A939-72BD-01CF-F2BB-BD59A7F0B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34E58-4DD3-D4AB-CB97-583DFA70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83224-EE96-8F7F-6A3E-E7F841AA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D8400-7B31-60AE-CD28-751509AA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6A39-2C1C-5C41-27E6-4E92257B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4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D893-094C-A0B9-6D90-48084A7C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32249-1C7D-F7CD-AE47-A48456A1F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84B06-164C-1BEA-F7FC-BF40A3AF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085C4-DD94-45F3-56FD-3FC08C68A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3CC67-C48A-1B1D-C5E9-127B47D37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E44A2-5BDF-2E40-F4B0-ADAB0313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5032D-6643-DC77-16FB-03D3CCC8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5F072-A10C-E7E0-7930-991226CD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43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F5F2-2261-21AD-2970-CE6783CF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69EA9-05FF-97A5-7AAF-BD529961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1FC9F-E7A7-32CE-EFE3-807C644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775FB-87DC-612F-65D0-F7662F6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B09E5-4018-2D7B-458B-C22C40A2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454E3-7254-59F6-92B6-A3B98427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5FFC-06F2-3E5E-825C-8BAC6F2D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05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5F64-40A1-72F3-B67A-1171E54A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F062-C7FC-D2AA-F053-5E06C1FC2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256DA-F8D8-AEE4-CD8B-BE15135A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CEB9-5E07-529F-EB8E-FBAF1084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A9BFA-A5C4-7A0C-6435-1366B93C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22E5-5263-C7E8-34D1-886832E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8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1858-B75A-2D8C-B37D-932B85F6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F2EFB-8CFB-20D8-8EC8-ED9D5724B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77A44-7F70-9B94-7BD9-325EFB12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BD310-CFE9-8218-8A9B-10680486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6737-DE48-DE2A-C083-81A9A013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93DE-C6A5-DBC6-F284-3D493B6F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6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17010-6554-BF58-4E26-D026720F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EFA3D-AE8B-5AE5-3A3E-FC1660C9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719D-E687-2F4F-CA5D-A6D982455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D170E-73DC-41FE-83D9-320EA148D132}" type="datetimeFigureOut">
              <a:rPr lang="en-CA" smtClean="0"/>
              <a:t>2024-08-07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C508-32B3-043F-F1C1-E4E1F8EA2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3628-22C1-F192-1301-626924AED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62330-93D5-4946-999F-3681DD8B51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17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02766411-33F0-CF19-3EF0-36269AF5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0" y="146050"/>
            <a:ext cx="1102924" cy="1460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01728D-6563-142A-0A71-7B513267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19" y="146050"/>
            <a:ext cx="1102924" cy="1460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B1FE1ED-483D-BBC7-C01C-D15E3F24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699" y="2122075"/>
            <a:ext cx="1102924" cy="14605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B2F280-79E7-1DCA-617F-FD3140BE1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699" y="4040862"/>
            <a:ext cx="1102924" cy="14605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BD8D5FB-F56A-60DE-EDE5-FC1B84EEB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990" y="146050"/>
            <a:ext cx="1102924" cy="14605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E81F1A0-F91D-BFD4-6E80-DEAEBA8553F3}"/>
              </a:ext>
            </a:extLst>
          </p:cNvPr>
          <p:cNvSpPr txBox="1"/>
          <p:nvPr/>
        </p:nvSpPr>
        <p:spPr>
          <a:xfrm>
            <a:off x="310950" y="1606550"/>
            <a:ext cx="1102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Standardized FLAIR</a:t>
            </a:r>
            <a:endParaRPr lang="en-CA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65B4DA-CC8F-6ADB-4538-5463F2F268DB}"/>
              </a:ext>
            </a:extLst>
          </p:cNvPr>
          <p:cNvSpPr txBox="1"/>
          <p:nvPr/>
        </p:nvSpPr>
        <p:spPr>
          <a:xfrm>
            <a:off x="1992619" y="1606550"/>
            <a:ext cx="1102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Skullstripped</a:t>
            </a:r>
            <a:r>
              <a:rPr lang="en-US" sz="1100" dirty="0"/>
              <a:t> FLAIR</a:t>
            </a:r>
            <a:endParaRPr lang="en-CA" sz="11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342EDCB-C200-C801-49EA-193683A75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619" y="2279650"/>
            <a:ext cx="1130392" cy="133032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99EE98-0DB4-2717-4971-7E662623F8C8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1413874" y="876300"/>
            <a:ext cx="578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7B72CC-4FC6-E27C-68E1-B6438F74B39B}"/>
              </a:ext>
            </a:extLst>
          </p:cNvPr>
          <p:cNvSpPr txBox="1"/>
          <p:nvPr/>
        </p:nvSpPr>
        <p:spPr>
          <a:xfrm>
            <a:off x="2020087" y="3609975"/>
            <a:ext cx="11029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CerebrA</a:t>
            </a:r>
            <a:r>
              <a:rPr lang="en-US" sz="1100" dirty="0"/>
              <a:t> “False FLAIR” + labels + </a:t>
            </a:r>
            <a:r>
              <a:rPr lang="en-US" sz="1100" dirty="0" err="1"/>
              <a:t>CerebrA</a:t>
            </a:r>
            <a:r>
              <a:rPr lang="en-US" sz="1100" dirty="0"/>
              <a:t> CSF</a:t>
            </a:r>
            <a:endParaRPr lang="en-CA" sz="11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25E210-9207-45AA-5E27-D94D4AA1E597}"/>
              </a:ext>
            </a:extLst>
          </p:cNvPr>
          <p:cNvSpPr/>
          <p:nvPr/>
        </p:nvSpPr>
        <p:spPr>
          <a:xfrm>
            <a:off x="3754908" y="1821993"/>
            <a:ext cx="226542" cy="215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94C9F8-EB47-127B-12EE-B4CB9A18AA05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3095543" y="876300"/>
            <a:ext cx="1336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A82A565-5DA2-0B7E-780B-96A49FD54F4B}"/>
              </a:ext>
            </a:extLst>
          </p:cNvPr>
          <p:cNvCxnSpPr>
            <a:cxnSpLocks/>
            <a:stCxn id="33" idx="3"/>
            <a:endCxn id="67" idx="0"/>
          </p:cNvCxnSpPr>
          <p:nvPr/>
        </p:nvCxnSpPr>
        <p:spPr>
          <a:xfrm>
            <a:off x="3095543" y="876300"/>
            <a:ext cx="772636" cy="9456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7EF34BF-47CD-E54D-4D67-9F68FB2FA692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3095794" y="2172428"/>
            <a:ext cx="907376" cy="6373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0652E0E-543B-E8F6-0547-1282772D78BF}"/>
              </a:ext>
            </a:extLst>
          </p:cNvPr>
          <p:cNvCxnSpPr>
            <a:cxnSpLocks/>
            <a:stCxn id="94" idx="3"/>
            <a:endCxn id="35" idx="1"/>
          </p:cNvCxnSpPr>
          <p:nvPr/>
        </p:nvCxnSpPr>
        <p:spPr>
          <a:xfrm>
            <a:off x="3872130" y="1920016"/>
            <a:ext cx="559569" cy="932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C7080E7C-327A-388C-04FD-2305394CD84F}"/>
              </a:ext>
            </a:extLst>
          </p:cNvPr>
          <p:cNvCxnSpPr>
            <a:cxnSpLocks/>
            <a:stCxn id="94" idx="3"/>
            <a:endCxn id="37" idx="1"/>
          </p:cNvCxnSpPr>
          <p:nvPr/>
        </p:nvCxnSpPr>
        <p:spPr>
          <a:xfrm>
            <a:off x="3872130" y="1920016"/>
            <a:ext cx="559569" cy="2851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9135C63-D3F2-34D8-3495-BF13AF4E7423}"/>
              </a:ext>
            </a:extLst>
          </p:cNvPr>
          <p:cNvSpPr txBox="1"/>
          <p:nvPr/>
        </p:nvSpPr>
        <p:spPr>
          <a:xfrm>
            <a:off x="2769206" y="1789211"/>
            <a:ext cx="110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Registration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8561921-8850-8820-437F-0C0855112ED9}"/>
              </a:ext>
            </a:extLst>
          </p:cNvPr>
          <p:cNvSpPr txBox="1"/>
          <p:nvPr/>
        </p:nvSpPr>
        <p:spPr>
          <a:xfrm>
            <a:off x="4431699" y="1609268"/>
            <a:ext cx="1102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MAD </a:t>
            </a:r>
            <a:r>
              <a:rPr lang="en-US" sz="1100" dirty="0" err="1"/>
              <a:t>texturemap</a:t>
            </a:r>
            <a:endParaRPr lang="en-CA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6176068-06FC-29CC-9386-239526B44FC5}"/>
              </a:ext>
            </a:extLst>
          </p:cNvPr>
          <p:cNvSpPr txBox="1"/>
          <p:nvPr/>
        </p:nvSpPr>
        <p:spPr>
          <a:xfrm>
            <a:off x="4397460" y="3563482"/>
            <a:ext cx="1102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FLAIR-based labels</a:t>
            </a:r>
            <a:endParaRPr lang="en-CA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9D01A2-F036-7231-A4B9-BA1C7EE2C184}"/>
              </a:ext>
            </a:extLst>
          </p:cNvPr>
          <p:cNvSpPr txBox="1"/>
          <p:nvPr/>
        </p:nvSpPr>
        <p:spPr>
          <a:xfrm>
            <a:off x="4431699" y="5528762"/>
            <a:ext cx="1102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CSF segmentation</a:t>
            </a:r>
            <a:endParaRPr lang="en-CA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37F97B-B09C-4AC8-E625-CBCAB056D807}"/>
              </a:ext>
            </a:extLst>
          </p:cNvPr>
          <p:cNvSpPr txBox="1"/>
          <p:nvPr/>
        </p:nvSpPr>
        <p:spPr>
          <a:xfrm>
            <a:off x="1386590" y="276136"/>
            <a:ext cx="578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Skull strip CNN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2B8EEF0-8A01-1949-09A1-AF6E103E38F6}"/>
              </a:ext>
            </a:extLst>
          </p:cNvPr>
          <p:cNvSpPr txBox="1"/>
          <p:nvPr/>
        </p:nvSpPr>
        <p:spPr>
          <a:xfrm>
            <a:off x="3253921" y="445412"/>
            <a:ext cx="1019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MAD calculation</a:t>
            </a:r>
          </a:p>
        </p:txBody>
      </p:sp>
    </p:spTree>
    <p:extLst>
      <p:ext uri="{BB962C8B-B14F-4D97-AF65-F5344CB8AC3E}">
        <p14:creationId xmlns:p14="http://schemas.microsoft.com/office/powerpoint/2010/main" val="321938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0354A14F-7CA3-A94C-C531-E60EB95F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6" y="199207"/>
            <a:ext cx="1460500" cy="1460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FA73F65-3CC7-BEBB-5704-B12E6DA5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05" y="819559"/>
            <a:ext cx="1102924" cy="14605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E02E4D9-A3FA-524B-0C60-939E6E498895}"/>
              </a:ext>
            </a:extLst>
          </p:cNvPr>
          <p:cNvSpPr txBox="1"/>
          <p:nvPr/>
        </p:nvSpPr>
        <p:spPr>
          <a:xfrm>
            <a:off x="441914" y="1697210"/>
            <a:ext cx="110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Raw T1</a:t>
            </a:r>
            <a:endParaRPr lang="en-CA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0B4746-BA18-C38A-0951-79AF7120F153}"/>
              </a:ext>
            </a:extLst>
          </p:cNvPr>
          <p:cNvCxnSpPr>
            <a:cxnSpLocks/>
          </p:cNvCxnSpPr>
          <p:nvPr/>
        </p:nvCxnSpPr>
        <p:spPr>
          <a:xfrm>
            <a:off x="1723626" y="929457"/>
            <a:ext cx="980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71BF4B-F872-9D00-1AC5-288816E02833}"/>
              </a:ext>
            </a:extLst>
          </p:cNvPr>
          <p:cNvSpPr txBox="1"/>
          <p:nvPr/>
        </p:nvSpPr>
        <p:spPr>
          <a:xfrm>
            <a:off x="1641386" y="629394"/>
            <a:ext cx="110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FastSurfer</a:t>
            </a:r>
            <a:endParaRPr lang="en-CA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B488B8-3CD7-DAB0-2BFD-840C9070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98" y="2242329"/>
            <a:ext cx="1102924" cy="146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C2FBED-EB33-B433-DEE7-F362FD594811}"/>
              </a:ext>
            </a:extLst>
          </p:cNvPr>
          <p:cNvSpPr txBox="1"/>
          <p:nvPr/>
        </p:nvSpPr>
        <p:spPr>
          <a:xfrm>
            <a:off x="5614905" y="2299736"/>
            <a:ext cx="1102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T1-based FLAIR labels</a:t>
            </a:r>
            <a:endParaRPr lang="en-CA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F1A9B-B9CF-231C-F896-00233DBA4566}"/>
              </a:ext>
            </a:extLst>
          </p:cNvPr>
          <p:cNvSpPr txBox="1"/>
          <p:nvPr/>
        </p:nvSpPr>
        <p:spPr>
          <a:xfrm>
            <a:off x="2823107" y="1701473"/>
            <a:ext cx="146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Skullstripped</a:t>
            </a:r>
            <a:r>
              <a:rPr lang="en-US" sz="1100" dirty="0"/>
              <a:t> T1+T1 labels</a:t>
            </a:r>
            <a:endParaRPr lang="en-CA" sz="11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F9A228-B4DA-1834-624A-A2951A2E3B19}"/>
              </a:ext>
            </a:extLst>
          </p:cNvPr>
          <p:cNvSpPr/>
          <p:nvPr/>
        </p:nvSpPr>
        <p:spPr>
          <a:xfrm>
            <a:off x="4727731" y="1441843"/>
            <a:ext cx="226542" cy="215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BC24975-6B7D-B297-3385-088BCC3B3860}"/>
              </a:ext>
            </a:extLst>
          </p:cNvPr>
          <p:cNvCxnSpPr>
            <a:cxnSpLocks/>
            <a:stCxn id="40" idx="3"/>
            <a:endCxn id="34" idx="0"/>
          </p:cNvCxnSpPr>
          <p:nvPr/>
        </p:nvCxnSpPr>
        <p:spPr>
          <a:xfrm>
            <a:off x="4204810" y="929457"/>
            <a:ext cx="636192" cy="5123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81B7D3EB-F112-05F4-2945-2E031D26C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310" y="199207"/>
            <a:ext cx="1460500" cy="14605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FEEAFF5-F290-CA0E-AFD4-7A691D888384}"/>
              </a:ext>
            </a:extLst>
          </p:cNvPr>
          <p:cNvSpPr txBox="1"/>
          <p:nvPr/>
        </p:nvSpPr>
        <p:spPr>
          <a:xfrm>
            <a:off x="2759672" y="3702829"/>
            <a:ext cx="146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Skullstripped</a:t>
            </a:r>
            <a:r>
              <a:rPr lang="en-US" sz="1100" dirty="0"/>
              <a:t> FLAIR (from FLAIR pipeline)</a:t>
            </a:r>
            <a:endParaRPr lang="en-CA" sz="11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411A6CB-0F50-96DB-B083-CE731E15CBC0}"/>
              </a:ext>
            </a:extLst>
          </p:cNvPr>
          <p:cNvCxnSpPr>
            <a:cxnSpLocks/>
            <a:stCxn id="9" idx="3"/>
            <a:endCxn id="34" idx="2"/>
          </p:cNvCxnSpPr>
          <p:nvPr/>
        </p:nvCxnSpPr>
        <p:spPr>
          <a:xfrm flipV="1">
            <a:off x="4026022" y="1549565"/>
            <a:ext cx="701709" cy="14230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F9F880-69C9-E5C9-9EAE-97046BD96CDE}"/>
              </a:ext>
            </a:extLst>
          </p:cNvPr>
          <p:cNvCxnSpPr>
            <a:cxnSpLocks/>
            <a:stCxn id="34" idx="6"/>
            <a:endCxn id="43" idx="1"/>
          </p:cNvCxnSpPr>
          <p:nvPr/>
        </p:nvCxnSpPr>
        <p:spPr>
          <a:xfrm>
            <a:off x="4954273" y="1549565"/>
            <a:ext cx="660632" cy="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5AFB39-2B04-5B61-7991-760FC34C372C}"/>
              </a:ext>
            </a:extLst>
          </p:cNvPr>
          <p:cNvSpPr txBox="1"/>
          <p:nvPr/>
        </p:nvSpPr>
        <p:spPr>
          <a:xfrm>
            <a:off x="4283607" y="629394"/>
            <a:ext cx="110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393741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So</dc:creator>
  <cp:lastModifiedBy>Matthew So</cp:lastModifiedBy>
  <cp:revision>4</cp:revision>
  <dcterms:created xsi:type="dcterms:W3CDTF">2024-08-08T00:08:13Z</dcterms:created>
  <dcterms:modified xsi:type="dcterms:W3CDTF">2024-08-08T01:08:42Z</dcterms:modified>
</cp:coreProperties>
</file>