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2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32297"/>
            <a:ext cx="2976502" cy="203898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Exploring Technology Job Demand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Matthew Cwynar&gt;</a:t>
            </a:r>
          </a:p>
          <a:p>
            <a:pPr marL="0" indent="0">
              <a:buNone/>
            </a:pPr>
            <a:r>
              <a:rPr lang="en-US" dirty="0"/>
              <a:t>1/31/2023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Findings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MySQL is most popular</a:t>
            </a:r>
          </a:p>
          <a:p>
            <a:r>
              <a:rPr lang="en-US" sz="3600" dirty="0"/>
              <a:t>Firebase and Elasticsearch will replace MySQL</a:t>
            </a:r>
          </a:p>
          <a:p>
            <a:r>
              <a:rPr lang="en-US" sz="3600" dirty="0"/>
              <a:t>Microsoft SQL stays about the same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Implications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-Open source databases still used</a:t>
            </a:r>
          </a:p>
          <a:p>
            <a:pPr marL="0" indent="0">
              <a:buNone/>
            </a:pPr>
            <a:r>
              <a:rPr lang="en-US" sz="3600" dirty="0"/>
              <a:t>-Tech evolving to more efficient databases</a:t>
            </a:r>
          </a:p>
          <a:p>
            <a:pPr marL="0" indent="0">
              <a:buNone/>
            </a:pPr>
            <a:r>
              <a:rPr lang="en-US" sz="3600" dirty="0"/>
              <a:t>-Oracle drops for lack of potential use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https://us3.ca.analytics.ibm.com/bi/?perspective=dashboard&amp;pathRef=.my_folders%2FNew%2Bdashboardjm&amp;action=view&amp;mode=dashboard&amp;subView=model000001860463e031_00000002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8B81E-840B-93DB-238F-6CA03624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776"/>
            <a:ext cx="12192000" cy="55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986E9-E03C-90B2-1231-12977BD1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199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2DF70-F258-2458-09F3-95AE8D39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984"/>
            <a:ext cx="12192000" cy="56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Promote gender diversity in tech</a:t>
            </a:r>
          </a:p>
          <a:p>
            <a:r>
              <a:rPr lang="en-US" sz="3200" dirty="0"/>
              <a:t>Investment in training for new skills</a:t>
            </a:r>
          </a:p>
          <a:p>
            <a:r>
              <a:rPr lang="en-US" sz="3200" dirty="0"/>
              <a:t>Improve technology availability for developing countries</a:t>
            </a:r>
          </a:p>
          <a:p>
            <a:r>
              <a:rPr lang="en-US" sz="3200" dirty="0"/>
              <a:t>Create a more equal opportunity workforce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Findings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Fast growing tech</a:t>
            </a:r>
          </a:p>
          <a:p>
            <a:r>
              <a:rPr lang="en-US" sz="3200" dirty="0"/>
              <a:t>Gender gap in tech</a:t>
            </a:r>
          </a:p>
          <a:p>
            <a:r>
              <a:rPr lang="en-US" sz="3200" dirty="0"/>
              <a:t>Concentrated areas in USA </a:t>
            </a:r>
          </a:p>
          <a:p>
            <a:r>
              <a:rPr lang="en-US" sz="3200" dirty="0"/>
              <a:t>Need more development in marginalized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Implications</a:t>
            </a:r>
          </a:p>
          <a:p>
            <a:r>
              <a:rPr lang="en-US" sz="3200" dirty="0"/>
              <a:t>Companies need to evolve with tech</a:t>
            </a:r>
          </a:p>
          <a:p>
            <a:r>
              <a:rPr lang="en-US" sz="3200" dirty="0"/>
              <a:t>More efficient processes to speed apps and cloud for the future</a:t>
            </a:r>
          </a:p>
          <a:p>
            <a:r>
              <a:rPr lang="en-US" sz="3200" dirty="0"/>
              <a:t>Demand for jobs will easier to fill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Current tech trends and the next year</a:t>
            </a:r>
          </a:p>
          <a:p>
            <a:r>
              <a:rPr lang="en-US" sz="3600" dirty="0"/>
              <a:t>Programming languages, database respondents and demographics</a:t>
            </a:r>
          </a:p>
          <a:p>
            <a:r>
              <a:rPr lang="en-US" sz="3600" dirty="0"/>
              <a:t>Incorporate technology and training into diverse workforce to keep up with high demand and workflows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98DC7-5FDA-0612-E690-15D655778C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612" y="1273792"/>
            <a:ext cx="11994776" cy="562992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0A84A5-4BCB-5D79-CF32-E9B9ED45E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 flipV="1">
            <a:off x="8086165" y="6857999"/>
            <a:ext cx="26894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F36A1-917F-FFEF-35C7-DA7051958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541929"/>
            <a:ext cx="10309046" cy="4320989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sz="2800" dirty="0"/>
              <a:t>Visualization – Charts</a:t>
            </a:r>
          </a:p>
          <a:p>
            <a:pPr lvl="1"/>
            <a:r>
              <a:rPr lang="en-US" sz="2800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sz="2800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29477-0B51-AC1B-A53F-D44CBDA08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887" y="1708615"/>
            <a:ext cx="11940394" cy="4226020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4000" dirty="0"/>
              <a:t>KPIs in programing languages and databases</a:t>
            </a:r>
          </a:p>
          <a:p>
            <a:r>
              <a:rPr lang="en-US" sz="4000" dirty="0"/>
              <a:t>Demographic data</a:t>
            </a:r>
          </a:p>
          <a:p>
            <a:r>
              <a:rPr lang="en-US" sz="4000" dirty="0"/>
              <a:t>Technology discrepancies by country</a:t>
            </a:r>
          </a:p>
          <a:p>
            <a:r>
              <a:rPr lang="en-US" sz="4000" dirty="0"/>
              <a:t>Gender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About: Comprehensive analysis of tech job markets</a:t>
            </a:r>
          </a:p>
          <a:p>
            <a:pPr marL="0" indent="0">
              <a:buNone/>
            </a:pPr>
            <a:r>
              <a:rPr lang="en-US" dirty="0"/>
              <a:t>Purpose:</a:t>
            </a:r>
          </a:p>
          <a:p>
            <a:pPr marL="0" indent="0">
              <a:buNone/>
            </a:pPr>
            <a:r>
              <a:rPr lang="en-US" dirty="0"/>
              <a:t>Most in demand skills</a:t>
            </a:r>
          </a:p>
          <a:p>
            <a:pPr marL="0" indent="0">
              <a:buNone/>
            </a:pPr>
            <a:r>
              <a:rPr lang="en-US" dirty="0"/>
              <a:t>Top programming languages</a:t>
            </a:r>
          </a:p>
          <a:p>
            <a:pPr marL="0" indent="0">
              <a:buNone/>
            </a:pPr>
            <a:r>
              <a:rPr lang="en-US" dirty="0"/>
              <a:t>Databases</a:t>
            </a:r>
          </a:p>
          <a:p>
            <a:pPr marL="0" indent="0">
              <a:buNone/>
            </a:pPr>
            <a:r>
              <a:rPr lang="en-US" dirty="0"/>
              <a:t>Useful 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Audience: HR heads and tech workers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Autofit/>
          </a:bodyPr>
          <a:lstStyle/>
          <a:p>
            <a:r>
              <a:rPr lang="en-US" dirty="0"/>
              <a:t>Sources</a:t>
            </a:r>
          </a:p>
          <a:p>
            <a:r>
              <a:rPr lang="en-US" dirty="0"/>
              <a:t>Programming languages for development</a:t>
            </a:r>
          </a:p>
          <a:p>
            <a:r>
              <a:rPr lang="en-US" dirty="0"/>
              <a:t>Developer Survey 2019</a:t>
            </a:r>
          </a:p>
          <a:p>
            <a:r>
              <a:rPr lang="en-US" dirty="0"/>
              <a:t>Job Postings</a:t>
            </a:r>
          </a:p>
          <a:p>
            <a:endParaRPr lang="en-US" dirty="0"/>
          </a:p>
          <a:p>
            <a:r>
              <a:rPr lang="en-US" dirty="0"/>
              <a:t>Data analysis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0D4EB-A7C8-3D75-9046-A578AAE5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470"/>
            <a:ext cx="11725836" cy="4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E4C66-1D25-B470-66BC-63A1ADB3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5" y="2327564"/>
            <a:ext cx="6181515" cy="4037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79EEC-EF34-E70F-D2CC-0D4DBBDC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62" y="2282264"/>
            <a:ext cx="5891338" cy="38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HTML/CSS, Java, Python, C#, SQL are top 5 right now</a:t>
            </a:r>
          </a:p>
          <a:p>
            <a:pPr marL="0" indent="0">
              <a:buNone/>
            </a:pPr>
            <a:r>
              <a:rPr lang="en-US" dirty="0"/>
              <a:t>Bash/Shell/</a:t>
            </a:r>
            <a:r>
              <a:rPr lang="en-US" dirty="0" err="1"/>
              <a:t>Powershell</a:t>
            </a:r>
            <a:r>
              <a:rPr lang="en-US" dirty="0"/>
              <a:t>, HTML/CSS, Dart, Go, Assembly will be most in demand next year</a:t>
            </a:r>
          </a:p>
          <a:p>
            <a:pPr marL="0" indent="0">
              <a:buNone/>
            </a:pPr>
            <a:r>
              <a:rPr lang="en-US" dirty="0"/>
              <a:t>Bash/Shell/</a:t>
            </a:r>
            <a:r>
              <a:rPr lang="en-US" dirty="0" err="1"/>
              <a:t>Powershell</a:t>
            </a:r>
            <a:r>
              <a:rPr lang="en-US" dirty="0"/>
              <a:t> are more efficient to automate programming tasks of shell on 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 remains widely used</a:t>
            </a:r>
          </a:p>
          <a:p>
            <a:r>
              <a:rPr lang="en-US" dirty="0"/>
              <a:t>More robust programming languages such as GO, Assembly and Dart are preferred</a:t>
            </a:r>
          </a:p>
          <a:p>
            <a:r>
              <a:rPr lang="en-US" dirty="0"/>
              <a:t>Why? Makes job easier to do and efficient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DE11D-997A-5A47-0A5A-F7A665BF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0866"/>
            <a:ext cx="6096000" cy="4459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4721F-F0D9-9C08-2304-64FC3C589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8858"/>
            <a:ext cx="6019799" cy="44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413</Words>
  <Application>Microsoft Office PowerPoint</Application>
  <PresentationFormat>Widescreen</PresentationFormat>
  <Paragraphs>106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Exploring Technology Job Demand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Matth C</cp:lastModifiedBy>
  <cp:revision>19</cp:revision>
  <dcterms:created xsi:type="dcterms:W3CDTF">2020-10-28T18:29:43Z</dcterms:created>
  <dcterms:modified xsi:type="dcterms:W3CDTF">2023-02-06T02:49:41Z</dcterms:modified>
</cp:coreProperties>
</file>