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380" r:id="rId4"/>
    <p:sldId id="382" r:id="rId5"/>
    <p:sldId id="381" r:id="rId6"/>
    <p:sldId id="383" r:id="rId7"/>
    <p:sldId id="384" r:id="rId8"/>
    <p:sldId id="385" r:id="rId9"/>
    <p:sldId id="386" r:id="rId10"/>
    <p:sldId id="387" r:id="rId11"/>
    <p:sldId id="391" r:id="rId12"/>
    <p:sldId id="394" r:id="rId13"/>
    <p:sldId id="393" r:id="rId14"/>
    <p:sldId id="395" r:id="rId15"/>
    <p:sldId id="388" r:id="rId16"/>
    <p:sldId id="389" r:id="rId17"/>
    <p:sldId id="39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29E1-47BC-1A48-97F1-A9687C66B958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98A5-B836-824A-A2FA-8A9D16F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Discussion </a:t>
            </a:r>
            <a:r>
              <a:rPr lang="en-US" sz="6000" dirty="0" smtClean="0">
                <a:latin typeface="Helvetica Neue Light"/>
                <a:cs typeface="Helvetica Neue Light"/>
              </a:rPr>
              <a:t>08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35" y="3378199"/>
            <a:ext cx="8414155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(Recovery)</a:t>
            </a: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Dirty Page Table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One entry per dirty page in buffer pool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pageID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recLSN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&gt;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pageID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page ID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recLSN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LSN of log record which first dirtied the page</a:t>
            </a:r>
          </a:p>
        </p:txBody>
      </p:sp>
    </p:spTree>
    <p:extLst>
      <p:ext uri="{BB962C8B-B14F-4D97-AF65-F5344CB8AC3E}">
        <p14:creationId xmlns:p14="http://schemas.microsoft.com/office/powerpoint/2010/main" val="252374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Committing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Write commit record to log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Flush all log records up to commit record to disk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Write end record to log</a:t>
            </a:r>
          </a:p>
        </p:txBody>
      </p:sp>
    </p:spTree>
    <p:extLst>
      <p:ext uri="{BB962C8B-B14F-4D97-AF65-F5344CB8AC3E}">
        <p14:creationId xmlns:p14="http://schemas.microsoft.com/office/powerpoint/2010/main" val="423233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Aborting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Get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lastLSN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transaction from transaction table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Write abort record to log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Write CLR for each transaction undone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Follow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prevLSN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CLR: compensation log record</a:t>
            </a:r>
          </a:p>
        </p:txBody>
      </p:sp>
    </p:spTree>
    <p:extLst>
      <p:ext uri="{BB962C8B-B14F-4D97-AF65-F5344CB8AC3E}">
        <p14:creationId xmlns:p14="http://schemas.microsoft.com/office/powerpoint/2010/main" val="159892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Checkpoints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egin_checkpoint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indicate beginning of checkpoint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nd_checkpoint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transaction and dirty page table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Accurate as of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begin_checkpoint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LSN of most recent checkpoint record</a:t>
            </a:r>
          </a:p>
        </p:txBody>
      </p:sp>
    </p:spTree>
    <p:extLst>
      <p:ext uri="{BB962C8B-B14F-4D97-AF65-F5344CB8AC3E}">
        <p14:creationId xmlns:p14="http://schemas.microsoft.com/office/powerpoint/2010/main" val="341749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Recovery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Start at checkpoint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Analysis: find which transactions committed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  and which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failed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Redo: redo all transactions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Undo: undo failed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46349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Phase 1: Analysis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793"/>
            <a:ext cx="4124207" cy="50706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u="sng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 Table</a:t>
            </a:r>
          </a:p>
          <a:p>
            <a:pPr marL="0" indent="0" algn="ctr">
              <a:buNone/>
            </a:pPr>
            <a:endParaRPr lang="en-US" sz="2400" u="sng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Start from checkpoint table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Update: add transaction</a:t>
            </a:r>
            <a:endParaRPr lang="en-US" sz="28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lastLSN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LSN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ommit: change status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Abort: change status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END: remove transaction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Transactions active at last log flush before crash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2593" y="1575742"/>
            <a:ext cx="4124207" cy="528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Dirty Page Table</a:t>
            </a:r>
          </a:p>
          <a:p>
            <a:pPr marL="0" indent="0" algn="ctr">
              <a:buNone/>
            </a:pPr>
            <a:endParaRPr lang="en-US" sz="2400" u="sng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Start from checkpoint DPT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Update: add transaction if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not in DPT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recLSN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LSN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Dirty pages that might not have made it to disk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2071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Phase 2: Redo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for LSN &gt;= smallest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recLSN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 in DPT: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if Page in DPT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and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recLSN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 &lt;= LSN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and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pageLSN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 &lt; LSN: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Reapply log record or CLR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pageLSN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 = LSN</a:t>
            </a:r>
            <a:endParaRPr lang="en-US" sz="2000" dirty="0">
              <a:solidFill>
                <a:srgbClr val="000000"/>
              </a:solidFill>
              <a:latin typeface="Courier New"/>
              <a:ea typeface="Osaka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498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Phase 3: Undo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Autofit/>
          </a:bodyPr>
          <a:lstStyle/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ToUndo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lastLSN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of all </a:t>
            </a:r>
            <a:r>
              <a:rPr lang="en-US" sz="2000" dirty="0" err="1" smtClean="0">
                <a:latin typeface="Courier New"/>
                <a:ea typeface="Courier New"/>
                <a:cs typeface="Courier New"/>
                <a:sym typeface="Courier New"/>
              </a:rPr>
              <a:t>Xact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2000" dirty="0" err="1" smtClean="0">
                <a:latin typeface="Courier New"/>
                <a:ea typeface="Courier New"/>
                <a:cs typeface="Courier New"/>
                <a:sym typeface="Courier New"/>
              </a:rPr>
              <a:t>Xact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 Table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ToUndo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not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empty: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LSN = remove largest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LSN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000" dirty="0" err="1" smtClean="0">
                <a:latin typeface="Courier New"/>
                <a:ea typeface="Courier New"/>
                <a:cs typeface="Courier New"/>
                <a:sym typeface="Courier New"/>
              </a:rPr>
              <a:t>ToUndo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if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LSN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CLR and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undoNextLSN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null: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Add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undoNextLSN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en-US" sz="2000" dirty="0" err="1" smtClean="0">
                <a:latin typeface="Courier New"/>
                <a:ea typeface="Courier New"/>
                <a:cs typeface="Courier New"/>
                <a:sym typeface="Courier New"/>
              </a:rPr>
              <a:t>ToUndo</a:t>
            </a:r>
            <a:endParaRPr lang="en-US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LSN is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CLR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undoNextLSN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null: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write END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LSN is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update: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UNDO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write CLR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add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prevLSN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ToUndo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2" indent="0" defTabSz="496570">
              <a:spcBef>
                <a:spcPts val="1200"/>
              </a:spcBef>
              <a:buNone/>
              <a:defRPr sz="1800"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812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Recovery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Acid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Atomicity: All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or none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ea typeface="Osaka" charset="0"/>
                <a:cs typeface="Helvetica Neue Light"/>
              </a:rPr>
              <a:t>Consistency: Stay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 Neue Light"/>
                <a:ea typeface="Osaka" charset="0"/>
                <a:cs typeface="Helvetica Neue Light"/>
              </a:rPr>
              <a:t>consistent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ea typeface="Osaka" charset="0"/>
                <a:cs typeface="Helvetica Neue Light"/>
              </a:rPr>
              <a:t>Isolation: Isolated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 Neue Light"/>
                <a:ea typeface="Osaka" charset="0"/>
                <a:cs typeface="Helvetica Neue Light"/>
              </a:rPr>
              <a:t>from other transactions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Durability: Commit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effects persist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7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Atomicity: No Steal/Steal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 Steal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Do not allow disk to steal dirty pages from buffer 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Steal: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Allow dirty pages to be evicted from buffer before commit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Requires UNDO for atomicity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95704" y="4440296"/>
            <a:ext cx="0" cy="8842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Left Arrow 7"/>
          <p:cNvSpPr/>
          <p:nvPr/>
        </p:nvSpPr>
        <p:spPr>
          <a:xfrm>
            <a:off x="2568222" y="4637852"/>
            <a:ext cx="1627482" cy="46096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56185" y="4992891"/>
            <a:ext cx="100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Steal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407" y="5421588"/>
            <a:ext cx="100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13608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Durability: Force/No Force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Force: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Force dirty pages to be written to disk before committing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 Force: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Allow dirty pages to be in buffer when committing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Requires REDO for durability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95704" y="4440296"/>
            <a:ext cx="0" cy="8842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92407" y="5421588"/>
            <a:ext cx="100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Commit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5704" y="4637852"/>
            <a:ext cx="1655703" cy="4609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7511" y="498292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 Force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604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Management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 Steal + Force: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Slow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Steal + No Force: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Fast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Requires REDO and UNDO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282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Write-Ahead Logging (WAL)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Force log record before updated data written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to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disk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UNDO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atomicity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Force all log records for transaction before commit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REDO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durability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0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575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Log Records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&lt;LSN,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prevLSN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XID, type, [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pageID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length, offset, old, new]&gt;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LSN: log sequence number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prevLSN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previous log sequence number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XID: transaction ID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Type: update, commit, abort, checkpoint, CLR, end</a:t>
            </a:r>
          </a:p>
        </p:txBody>
      </p:sp>
    </p:spTree>
    <p:extLst>
      <p:ext uri="{BB962C8B-B14F-4D97-AF65-F5344CB8AC3E}">
        <p14:creationId xmlns:p14="http://schemas.microsoft.com/office/powerpoint/2010/main" val="165335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Table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One entry per active transaction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&lt;XID, status,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lastLSN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&gt;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XID: transaction ID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Status: running, committing, aborting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lastLSN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most recent </a:t>
            </a:r>
            <a:r>
              <a:rPr lang="en-US" sz="240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LSN </a:t>
            </a:r>
            <a:r>
              <a:rPr lang="en-US" sz="240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written </a:t>
            </a:r>
            <a:r>
              <a:rPr lang="en-US" sz="240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by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 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424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10249</TotalTime>
  <Words>427</Words>
  <Application>Microsoft Macintosh PowerPoint</Application>
  <PresentationFormat>On-screen Show (4:3)</PresentationFormat>
  <Paragraphs>147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CS186 Discussion 08</vt:lpstr>
      <vt:lpstr>Recovery</vt:lpstr>
      <vt:lpstr>Acid</vt:lpstr>
      <vt:lpstr>Atomicity: No Steal/Steal</vt:lpstr>
      <vt:lpstr>Durability: Force/No Force</vt:lpstr>
      <vt:lpstr>Buffer Management</vt:lpstr>
      <vt:lpstr>Write-Ahead Logging (WAL)</vt:lpstr>
      <vt:lpstr>Log Records</vt:lpstr>
      <vt:lpstr>Transaction Table</vt:lpstr>
      <vt:lpstr>Dirty Page Table</vt:lpstr>
      <vt:lpstr>Committing</vt:lpstr>
      <vt:lpstr>Aborting</vt:lpstr>
      <vt:lpstr>Checkpoints</vt:lpstr>
      <vt:lpstr>Recovery</vt:lpstr>
      <vt:lpstr>Phase 1: Analysis</vt:lpstr>
      <vt:lpstr>Phase 2: Redo</vt:lpstr>
      <vt:lpstr>Phase 3: Undo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187</cp:revision>
  <dcterms:created xsi:type="dcterms:W3CDTF">2015-09-09T16:03:04Z</dcterms:created>
  <dcterms:modified xsi:type="dcterms:W3CDTF">2016-03-30T06:48:19Z</dcterms:modified>
</cp:coreProperties>
</file>