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10" r:id="rId4"/>
    <p:sldId id="341" r:id="rId5"/>
    <p:sldId id="342" r:id="rId6"/>
    <p:sldId id="343" r:id="rId7"/>
    <p:sldId id="344" r:id="rId8"/>
    <p:sldId id="345" r:id="rId9"/>
    <p:sldId id="347" r:id="rId10"/>
    <p:sldId id="346" r:id="rId11"/>
    <p:sldId id="261" r:id="rId12"/>
    <p:sldId id="314" r:id="rId13"/>
    <p:sldId id="315" r:id="rId14"/>
    <p:sldId id="316" r:id="rId15"/>
    <p:sldId id="319" r:id="rId16"/>
    <p:sldId id="317" r:id="rId17"/>
    <p:sldId id="318" r:id="rId18"/>
    <p:sldId id="320" r:id="rId19"/>
    <p:sldId id="321" r:id="rId20"/>
    <p:sldId id="322" r:id="rId21"/>
    <p:sldId id="323" r:id="rId22"/>
    <p:sldId id="349" r:id="rId23"/>
    <p:sldId id="35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3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8199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(Buffer Management, </a:t>
            </a:r>
            <a:r>
              <a:rPr lang="en-US" sz="24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PySpark</a:t>
            </a: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Clock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Approximation for LRU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 reference bits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page gets a second chance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	Hit Rate: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0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/9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87697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8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Buffer Replacement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61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Least Recently Used (LRU)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22548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4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Least Recently Used (LRU)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 6/14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53850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Most Recently Used (MRU)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0423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3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Most Recently Used (MRU)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2/14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10427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2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 Clock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67571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0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 Clock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4/14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34095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Is MRU ever better than LRU?</a:t>
            </a:r>
          </a:p>
        </p:txBody>
      </p:sp>
    </p:spTree>
    <p:extLst>
      <p:ext uri="{BB962C8B-B14F-4D97-AF65-F5344CB8AC3E}">
        <p14:creationId xmlns:p14="http://schemas.microsoft.com/office/powerpoint/2010/main" val="109785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Is MRU ever better than LRU?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Sequential Scans – Flooding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82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Buffer Management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Why would we use a clock replacement policy over LRU?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2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Why would we use a clock replacement policy over LRU?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Efficiency (Clock approximates LRU)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143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Why would it be useful for a database management system to implement its own </a:t>
            </a:r>
            <a:r>
              <a:rPr lang="en-US" sz="2400" dirty="0" smtClean="0">
                <a:latin typeface="Helvetica Neue Light"/>
                <a:cs typeface="Helvetica Neue Light"/>
              </a:rPr>
              <a:t>buffer </a:t>
            </a:r>
            <a:r>
              <a:rPr lang="en-US" sz="2400" dirty="0">
                <a:latin typeface="Helvetica Neue Light"/>
                <a:cs typeface="Helvetica Neue Light"/>
              </a:rPr>
              <a:t>replacement policy? Why shouldn’t we just rely on the operating system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355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Why would it be useful for a database management system to implement its own </a:t>
            </a:r>
            <a:r>
              <a:rPr lang="en-US" sz="2400" dirty="0" smtClean="0">
                <a:latin typeface="Helvetica Neue Light"/>
                <a:cs typeface="Helvetica Neue Light"/>
              </a:rPr>
              <a:t>buffer </a:t>
            </a:r>
            <a:r>
              <a:rPr lang="en-US" sz="2400" dirty="0">
                <a:latin typeface="Helvetica Neue Light"/>
                <a:cs typeface="Helvetica Neue Light"/>
              </a:rPr>
              <a:t>replacement policy? Why shouldn’t we just rely on the operating system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database management system knows its data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access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patterns, which allows it to optimize its buffer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replacement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policy for each case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309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Management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Buffer pool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In-memory cache for database tables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Not all data can fit in memory at once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Which data should we keep?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Buffer replacement policies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Least Recently Used (LRU)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Most Recently Used (MRU)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Clock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27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Least Recently Used (LRU)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least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Prone to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	Hit Rate: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13410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8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Least Recently Used (LRU)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least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Prone to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	Hit Rate: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0/9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10775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9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Most </a:t>
            </a:r>
            <a:r>
              <a:rPr lang="en-US" dirty="0" smtClean="0">
                <a:latin typeface="Helvetica Neue Light"/>
                <a:cs typeface="Helvetica Neue Light"/>
              </a:rPr>
              <a:t>Recently Used </a:t>
            </a:r>
            <a:r>
              <a:rPr lang="en-US" dirty="0" smtClean="0">
                <a:latin typeface="Helvetica Neue Light"/>
                <a:cs typeface="Helvetica Neue Light"/>
              </a:rPr>
              <a:t>(MRU)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most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Solves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	Hit Rate: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87099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1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Most </a:t>
            </a:r>
            <a:r>
              <a:rPr lang="en-US" dirty="0" smtClean="0">
                <a:latin typeface="Helvetica Neue Light"/>
                <a:cs typeface="Helvetica Neue Light"/>
              </a:rPr>
              <a:t>Recently Used (MRU</a:t>
            </a:r>
            <a:r>
              <a:rPr lang="en-US" dirty="0" smtClean="0">
                <a:latin typeface="Helvetica Neue Light"/>
                <a:cs typeface="Helvetica Neue Light"/>
              </a:rPr>
              <a:t>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most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Solves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	Hit Rate: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3/9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15996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9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Clock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Approximation for LRU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 reference bits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page gets a second chance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	Hit Rate: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73585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2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Clock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if HIT: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reference bit =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while reference bit != 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reference bit =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move hand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replace page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reference bit =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move hand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37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4375</TotalTime>
  <Words>827</Words>
  <Application>Microsoft Macintosh PowerPoint</Application>
  <PresentationFormat>On-screen Show (4:3)</PresentationFormat>
  <Paragraphs>320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CS186 Discussion 3</vt:lpstr>
      <vt:lpstr>Buffer Management</vt:lpstr>
      <vt:lpstr>Buffer Management</vt:lpstr>
      <vt:lpstr>Least Recently Used (LRU)</vt:lpstr>
      <vt:lpstr>Least Recently Used (LRU)</vt:lpstr>
      <vt:lpstr>Most Recently Used (MRU)</vt:lpstr>
      <vt:lpstr>Most Recently Used (MRU)</vt:lpstr>
      <vt:lpstr>Clock</vt:lpstr>
      <vt:lpstr>Clock</vt:lpstr>
      <vt:lpstr>Clock</vt:lpstr>
      <vt:lpstr>Buffer Replacement Worksheet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61</cp:revision>
  <dcterms:created xsi:type="dcterms:W3CDTF">2015-09-09T16:03:04Z</dcterms:created>
  <dcterms:modified xsi:type="dcterms:W3CDTF">2016-02-16T03:34:57Z</dcterms:modified>
</cp:coreProperties>
</file>