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thewdherold.github.io/GroupProject/" TargetMode="External"/><Relationship Id="rId4" Type="http://schemas.openxmlformats.org/officeDocument/2006/relationships/hyperlink" Target="https://github.com/matthewdherold/Group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Planner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11225" y="291000"/>
            <a:ext cx="85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211225" y="1075800"/>
            <a:ext cx="8520600" cy="25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for desired location and weather.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type the city name and get the info.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it easier to plan a trip.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hotel API to look up pricing, rating,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a weather API to display forecast for the city you search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helps the users to plan </a:t>
            </a:r>
            <a:r>
              <a:rPr lang="en"/>
              <a:t>their</a:t>
            </a:r>
            <a:r>
              <a:rPr lang="en"/>
              <a:t> trips in accordance to </a:t>
            </a:r>
            <a:r>
              <a:rPr lang="en"/>
              <a:t>their</a:t>
            </a:r>
            <a:r>
              <a:rPr lang="en"/>
              <a:t> desired hotel and weather.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that I have a location to search for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will </a:t>
            </a:r>
            <a:r>
              <a:rPr lang="en"/>
              <a:t>receive</a:t>
            </a:r>
            <a:r>
              <a:rPr lang="en"/>
              <a:t> a list of hotels as a well as a weather forecast for that location.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CSS/ Bulma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r>
              <a:rPr lang="en"/>
              <a:t>/ 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group effort project so we did help each other with any questions that arose.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Matt worked on HTML and CSS. He was the boss.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Chris worked on the weather API Js.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Prasad and Raffee work on the hotel API Js.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hard time working with APIs and getting the data out.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a great team that worked well together.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Airfares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Uber and Taxis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Rental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Nearby 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 and Life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https://matthewdherold.github.io/GroupProject/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https://github.com/matthewdherold/GroupProject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