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5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6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6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2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7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15-10-11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5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15-10-11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2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15-10-11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15-10-11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8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15-10-11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8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15-10-11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15-10-11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6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46725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err="1">
                <a:latin typeface="Consolas"/>
                <a:cs typeface="Consolas"/>
              </a:rPr>
              <a:t>c</a:t>
            </a:r>
            <a:r>
              <a:rPr lang="en-US" sz="6000" dirty="0" err="1" smtClean="0">
                <a:latin typeface="Consolas"/>
                <a:cs typeface="Consolas"/>
              </a:rPr>
              <a:t>raig</a:t>
            </a:r>
            <a:r>
              <a:rPr lang="en-US" sz="6000" dirty="0" smtClean="0">
                <a:latin typeface="Consolas"/>
                <a:cs typeface="Consolas"/>
              </a:rPr>
              <a:t>-o-</a:t>
            </a:r>
            <a:r>
              <a:rPr lang="en-US" sz="6000" dirty="0" err="1" smtClean="0">
                <a:latin typeface="Consolas"/>
                <a:cs typeface="Consolas"/>
              </a:rPr>
              <a:t>mation</a:t>
            </a:r>
            <a:endParaRPr lang="en-US" sz="6000" dirty="0">
              <a:latin typeface="Consolas"/>
              <a:cs typeface="Consolas"/>
            </a:endParaRPr>
          </a:p>
        </p:txBody>
      </p:sp>
      <p:pic>
        <p:nvPicPr>
          <p:cNvPr id="4" name="Picture 3" descr="Robotic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117" y="1496122"/>
            <a:ext cx="1681824" cy="16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0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Description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Helvetica"/>
                <a:cs typeface="Helvetica"/>
              </a:rPr>
              <a:t>Get Craigslist products delivered within an hour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Helvetica"/>
                <a:cs typeface="Helvetica"/>
              </a:rPr>
              <a:t>Much easier and more convenient than Craigslist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Helvetica"/>
                <a:cs typeface="Helvetica"/>
              </a:rPr>
              <a:t>Automated payments, delivery, etc.</a:t>
            </a: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4903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250" y="5462292"/>
            <a:ext cx="1510176" cy="10155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467" y="4036333"/>
            <a:ext cx="1425959" cy="1425959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572680" y="1682175"/>
            <a:ext cx="2328937" cy="2048416"/>
            <a:chOff x="5945567" y="1822140"/>
            <a:chExt cx="2328937" cy="204841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5567" y="1958496"/>
              <a:ext cx="2328937" cy="174670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1924" y="1943726"/>
              <a:ext cx="574897" cy="28744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29996" y="1822140"/>
              <a:ext cx="451928" cy="45192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429684" y="3501224"/>
              <a:ext cx="147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Python proxy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84414" y="1671047"/>
            <a:ext cx="1899160" cy="4759838"/>
            <a:chOff x="125848" y="1739172"/>
            <a:chExt cx="1899160" cy="4759838"/>
          </a:xfrm>
        </p:grpSpPr>
        <p:sp>
          <p:nvSpPr>
            <p:cNvPr id="17" name="Rounded Rectangle 16"/>
            <p:cNvSpPr/>
            <p:nvPr/>
          </p:nvSpPr>
          <p:spPr>
            <a:xfrm>
              <a:off x="125848" y="1739172"/>
              <a:ext cx="1812787" cy="475983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33790" y="2048104"/>
              <a:ext cx="1704845" cy="2119944"/>
              <a:chOff x="2195548" y="1510334"/>
              <a:chExt cx="1704845" cy="211994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95548" y="1636195"/>
                <a:ext cx="1704845" cy="1704845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21961" y="1510334"/>
                <a:ext cx="395106" cy="53777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2448319" y="3260946"/>
                <a:ext cx="12928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Go Backend</a:t>
                </a:r>
                <a:endParaRPr lang="en-US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59467" y="4529403"/>
              <a:ext cx="1164069" cy="1267368"/>
              <a:chOff x="1425246" y="5074645"/>
              <a:chExt cx="1164069" cy="126736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38128" y="5074645"/>
                <a:ext cx="1001014" cy="1001014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425246" y="5972681"/>
                <a:ext cx="11640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Datastore</a:t>
                </a:r>
                <a:endParaRPr lang="en-US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33790" y="5926914"/>
              <a:ext cx="17912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App Engine</a:t>
              </a:r>
              <a:endParaRPr lang="en-US" sz="2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378635" y="2036118"/>
            <a:ext cx="1175432" cy="1683031"/>
            <a:chOff x="7287107" y="2036118"/>
            <a:chExt cx="1175432" cy="1683031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87107" y="2036118"/>
              <a:ext cx="1175432" cy="117543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367832" y="3349817"/>
              <a:ext cx="983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craigslist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57200" y="1818531"/>
            <a:ext cx="1220897" cy="1682257"/>
            <a:chOff x="457200" y="1818531"/>
            <a:chExt cx="1220897" cy="1682257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57200" y="1818531"/>
              <a:ext cx="1220897" cy="1228576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74580" y="3131456"/>
              <a:ext cx="78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client</a:t>
              </a:r>
              <a:endParaRPr lang="en-US" dirty="0"/>
            </a:p>
          </p:txBody>
        </p:sp>
      </p:grpSp>
      <p:cxnSp>
        <p:nvCxnSpPr>
          <p:cNvPr id="28" name="Straight Arrow Connector 27"/>
          <p:cNvCxnSpPr>
            <a:stCxn id="24" idx="3"/>
          </p:cNvCxnSpPr>
          <p:nvPr/>
        </p:nvCxnSpPr>
        <p:spPr>
          <a:xfrm flipV="1">
            <a:off x="1678097" y="2425687"/>
            <a:ext cx="706317" cy="7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197201" y="2345593"/>
            <a:ext cx="10540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246636" y="2517749"/>
            <a:ext cx="113199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197201" y="4798660"/>
            <a:ext cx="95526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97201" y="5858789"/>
            <a:ext cx="11599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636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37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craig-o-mation</vt:lpstr>
      <vt:lpstr>Description</vt:lpstr>
      <vt:lpstr>Architecture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craig-o-mation</dc:title>
  <dc:creator>Josh</dc:creator>
  <cp:lastModifiedBy>Josh</cp:lastModifiedBy>
  <cp:revision>4</cp:revision>
  <dcterms:created xsi:type="dcterms:W3CDTF">2015-10-11T17:01:07Z</dcterms:created>
  <dcterms:modified xsi:type="dcterms:W3CDTF">2015-10-11T17:59:32Z</dcterms:modified>
</cp:coreProperties>
</file>