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was drawn from the request by the Managers at “Cyclistic” in Chicago. A Bike Share company operating from numerous areas across the city..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809c2be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809c2be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we are going to view today is firstly, How Annual members of the company and Casual riders use the bikes differently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Next, we will show you what we did to find the answers from the data supplied, and then formulate the conclusions.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809c2be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809c2be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 the members and casual riders use the system differently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809c2b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f809c2b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began by searching through all the data for any correlations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f809c2be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f809c2be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chart shows the difference between the casual riders shown in red, and the members shown in green, against each weekday, and how long each groups rides lasted.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results show that the </a:t>
            </a:r>
            <a:r>
              <a:rPr lang="en-GB"/>
              <a:t>casual riders </a:t>
            </a:r>
            <a:r>
              <a:rPr lang="en-GB" dirty="0"/>
              <a:t>used the bikes for a lot longer trips than the members, across each and every weekday.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809c2be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809c2be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chart shows that the NUMBER of separate rides, again grouped by members and casuals across the week.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that the members actually use the bikes for a lot more trips than the casual riders.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111400" y="597625"/>
            <a:ext cx="7910400" cy="23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740"/>
              <a:t>“Cyclistic”</a:t>
            </a:r>
            <a:endParaRPr sz="474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/>
              <a:t>Bike-share Company Chicago</a:t>
            </a:r>
            <a:endParaRPr sz="2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Matthew R. Ellwood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29th May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23675" y="1590000"/>
            <a:ext cx="7712700" cy="29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“Cyclistic” Bike – Share.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•1. How do annual members and casual riders use ‘Cyclistic’ bikes differently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•2. Descriptions of Analysis completed to answer the question.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•3. Creating answers from the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•4. Conclusion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•5. Appendix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How do annual members and casual riders use Cyclistic bikes differently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data stored from bike trips between 2019 and 2020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Searching the data for any correlation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the length of time of the rides per weekday, against members and casual riders.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75" y="304800"/>
            <a:ext cx="6325296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members / casual riders against the number rides they each make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272225"/>
            <a:ext cx="6324852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326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“Cyclistic” Bike-share Company Chicago</vt:lpstr>
      <vt:lpstr>Table of contents</vt:lpstr>
      <vt:lpstr>How do annual members and casual riders use Cyclistic bikes differently Using data stored from bike trips between 2019 and 2020 </vt:lpstr>
      <vt:lpstr>Searching the data for any correlation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“Cyclistic” Bike-share Company Chicago</dc:title>
  <dc:creator>Matthew Ellwood</dc:creator>
  <cp:lastModifiedBy>Matthew Ellwood</cp:lastModifiedBy>
  <cp:revision>3</cp:revision>
  <dcterms:modified xsi:type="dcterms:W3CDTF">2022-05-29T10:40:19Z</dcterms:modified>
</cp:coreProperties>
</file>