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2.xml" ContentType="application/vnd.openxmlformats-officedocument.themeOverr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10" r:id="rId6"/>
    <p:sldId id="302" r:id="rId7"/>
    <p:sldId id="306" r:id="rId8"/>
    <p:sldId id="300" r:id="rId9"/>
    <p:sldId id="303" r:id="rId10"/>
    <p:sldId id="305" r:id="rId11"/>
    <p:sldId id="308" r:id="rId12"/>
    <p:sldId id="309" r:id="rId13"/>
    <p:sldId id="30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969BEA-2B69-4F28-89FC-976CB0D05162}" v="184" dt="2022-09-26T12:38:53.2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56" d="100"/>
          <a:sy n="56" d="100"/>
        </p:scale>
        <p:origin x="48"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ew Endo" userId="ef700b33230b4958" providerId="LiveId" clId="{60969BEA-2B69-4F28-89FC-976CB0D05162}"/>
    <pc:docChg chg="undo redo custSel addSld delSld modSld sldOrd">
      <pc:chgData name="Matthew Endo" userId="ef700b33230b4958" providerId="LiveId" clId="{60969BEA-2B69-4F28-89FC-976CB0D05162}" dt="2022-09-26T19:17:54.825" v="6241" actId="14100"/>
      <pc:docMkLst>
        <pc:docMk/>
      </pc:docMkLst>
      <pc:sldChg chg="modSp mod">
        <pc:chgData name="Matthew Endo" userId="ef700b33230b4958" providerId="LiveId" clId="{60969BEA-2B69-4F28-89FC-976CB0D05162}" dt="2022-09-25T13:43:08.523" v="609" actId="20577"/>
        <pc:sldMkLst>
          <pc:docMk/>
          <pc:sldMk cId="193143965" sldId="298"/>
        </pc:sldMkLst>
        <pc:spChg chg="mod">
          <ac:chgData name="Matthew Endo" userId="ef700b33230b4958" providerId="LiveId" clId="{60969BEA-2B69-4F28-89FC-976CB0D05162}" dt="2022-09-25T13:43:08.523" v="609" actId="20577"/>
          <ac:spMkLst>
            <pc:docMk/>
            <pc:sldMk cId="193143965" sldId="298"/>
            <ac:spMk id="2" creationId="{9AB2EA78-AEB3-469B-9025-3B17201A457B}"/>
          </ac:spMkLst>
        </pc:spChg>
      </pc:sldChg>
      <pc:sldChg chg="addSp delSp modSp mod">
        <pc:chgData name="Matthew Endo" userId="ef700b33230b4958" providerId="LiveId" clId="{60969BEA-2B69-4F28-89FC-976CB0D05162}" dt="2022-09-26T19:17:54.825" v="6241" actId="14100"/>
        <pc:sldMkLst>
          <pc:docMk/>
          <pc:sldMk cId="1248973710" sldId="301"/>
        </pc:sldMkLst>
        <pc:spChg chg="mod">
          <ac:chgData name="Matthew Endo" userId="ef700b33230b4958" providerId="LiveId" clId="{60969BEA-2B69-4F28-89FC-976CB0D05162}" dt="2022-09-25T23:20:07.487" v="4273" actId="20577"/>
          <ac:spMkLst>
            <pc:docMk/>
            <pc:sldMk cId="1248973710" sldId="301"/>
            <ac:spMk id="2" creationId="{83FC26C8-0CE4-1B79-DD4B-75860519498B}"/>
          </ac:spMkLst>
        </pc:spChg>
        <pc:spChg chg="del">
          <ac:chgData name="Matthew Endo" userId="ef700b33230b4958" providerId="LiveId" clId="{60969BEA-2B69-4F28-89FC-976CB0D05162}" dt="2022-09-25T17:09:53.951" v="3476" actId="478"/>
          <ac:spMkLst>
            <pc:docMk/>
            <pc:sldMk cId="1248973710" sldId="301"/>
            <ac:spMk id="3" creationId="{C1B46033-1A15-91D6-21DB-AFDC823F0877}"/>
          </ac:spMkLst>
        </pc:spChg>
        <pc:spChg chg="add mod">
          <ac:chgData name="Matthew Endo" userId="ef700b33230b4958" providerId="LiveId" clId="{60969BEA-2B69-4F28-89FC-976CB0D05162}" dt="2022-09-26T19:17:54.825" v="6241" actId="14100"/>
          <ac:spMkLst>
            <pc:docMk/>
            <pc:sldMk cId="1248973710" sldId="301"/>
            <ac:spMk id="10" creationId="{D110DB7F-5132-BF5A-EF50-5063371A56C7}"/>
          </ac:spMkLst>
        </pc:spChg>
        <pc:picChg chg="add mod modCrop">
          <ac:chgData name="Matthew Endo" userId="ef700b33230b4958" providerId="LiveId" clId="{60969BEA-2B69-4F28-89FC-976CB0D05162}" dt="2022-09-25T23:21:20.088" v="4280" actId="1076"/>
          <ac:picMkLst>
            <pc:docMk/>
            <pc:sldMk cId="1248973710" sldId="301"/>
            <ac:picMk id="5" creationId="{E0F3E15B-9F02-F4FD-DBC2-73F71F7A9B15}"/>
          </ac:picMkLst>
        </pc:picChg>
        <pc:picChg chg="add mod modCrop">
          <ac:chgData name="Matthew Endo" userId="ef700b33230b4958" providerId="LiveId" clId="{60969BEA-2B69-4F28-89FC-976CB0D05162}" dt="2022-09-25T23:21:15.514" v="4279" actId="1076"/>
          <ac:picMkLst>
            <pc:docMk/>
            <pc:sldMk cId="1248973710" sldId="301"/>
            <ac:picMk id="7" creationId="{B62700E1-9EBD-5003-E52A-84B21E4B2032}"/>
          </ac:picMkLst>
        </pc:picChg>
        <pc:picChg chg="add mod modCrop">
          <ac:chgData name="Matthew Endo" userId="ef700b33230b4958" providerId="LiveId" clId="{60969BEA-2B69-4F28-89FC-976CB0D05162}" dt="2022-09-25T23:21:08.488" v="4278" actId="1076"/>
          <ac:picMkLst>
            <pc:docMk/>
            <pc:sldMk cId="1248973710" sldId="301"/>
            <ac:picMk id="9" creationId="{D0617E9B-C9A2-0BCA-3C1A-19D67BE448A0}"/>
          </ac:picMkLst>
        </pc:picChg>
      </pc:sldChg>
      <pc:sldChg chg="modSp mod">
        <pc:chgData name="Matthew Endo" userId="ef700b33230b4958" providerId="LiveId" clId="{60969BEA-2B69-4F28-89FC-976CB0D05162}" dt="2022-09-25T13:43:17.982" v="611" actId="20577"/>
        <pc:sldMkLst>
          <pc:docMk/>
          <pc:sldMk cId="830938485" sldId="302"/>
        </pc:sldMkLst>
        <pc:spChg chg="mod">
          <ac:chgData name="Matthew Endo" userId="ef700b33230b4958" providerId="LiveId" clId="{60969BEA-2B69-4F28-89FC-976CB0D05162}" dt="2022-09-25T13:43:17.982" v="611" actId="20577"/>
          <ac:spMkLst>
            <pc:docMk/>
            <pc:sldMk cId="830938485" sldId="302"/>
            <ac:spMk id="3" creationId="{3BD71B61-172B-518D-6A78-A83DAEB1C5C9}"/>
          </ac:spMkLst>
        </pc:spChg>
      </pc:sldChg>
      <pc:sldChg chg="addSp delSp modSp mod">
        <pc:chgData name="Matthew Endo" userId="ef700b33230b4958" providerId="LiveId" clId="{60969BEA-2B69-4F28-89FC-976CB0D05162}" dt="2022-09-26T17:53:00.289" v="6164" actId="20577"/>
        <pc:sldMkLst>
          <pc:docMk/>
          <pc:sldMk cId="4283302171" sldId="303"/>
        </pc:sldMkLst>
        <pc:spChg chg="del mod">
          <ac:chgData name="Matthew Endo" userId="ef700b33230b4958" providerId="LiveId" clId="{60969BEA-2B69-4F28-89FC-976CB0D05162}" dt="2022-09-26T12:04:21.156" v="5075" actId="478"/>
          <ac:spMkLst>
            <pc:docMk/>
            <pc:sldMk cId="4283302171" sldId="303"/>
            <ac:spMk id="4" creationId="{D1DD10D9-1C9B-08B4-05D9-72F00D0EBCD1}"/>
          </ac:spMkLst>
        </pc:spChg>
        <pc:spChg chg="add del mod">
          <ac:chgData name="Matthew Endo" userId="ef700b33230b4958" providerId="LiveId" clId="{60969BEA-2B69-4F28-89FC-976CB0D05162}" dt="2022-09-26T12:04:30.695" v="5076" actId="478"/>
          <ac:spMkLst>
            <pc:docMk/>
            <pc:sldMk cId="4283302171" sldId="303"/>
            <ac:spMk id="7" creationId="{AA847143-D9A1-8D18-A556-AF94BF16822E}"/>
          </ac:spMkLst>
        </pc:spChg>
        <pc:graphicFrameChg chg="add del mod modGraphic">
          <ac:chgData name="Matthew Endo" userId="ef700b33230b4958" providerId="LiveId" clId="{60969BEA-2B69-4F28-89FC-976CB0D05162}" dt="2022-09-26T12:02:24.417" v="5058" actId="478"/>
          <ac:graphicFrameMkLst>
            <pc:docMk/>
            <pc:sldMk cId="4283302171" sldId="303"/>
            <ac:graphicFrameMk id="3" creationId="{03555EEE-77E2-6997-D2B5-FCDC9FF3B693}"/>
          </ac:graphicFrameMkLst>
        </pc:graphicFrameChg>
        <pc:graphicFrameChg chg="add mod modGraphic">
          <ac:chgData name="Matthew Endo" userId="ef700b33230b4958" providerId="LiveId" clId="{60969BEA-2B69-4F28-89FC-976CB0D05162}" dt="2022-09-26T17:53:00.289" v="6164" actId="20577"/>
          <ac:graphicFrameMkLst>
            <pc:docMk/>
            <pc:sldMk cId="4283302171" sldId="303"/>
            <ac:graphicFrameMk id="5" creationId="{56CD9F9E-7E7C-049E-71F4-3785FDBA4B47}"/>
          </ac:graphicFrameMkLst>
        </pc:graphicFrameChg>
      </pc:sldChg>
      <pc:sldChg chg="addSp delSp modSp del mod ord">
        <pc:chgData name="Matthew Endo" userId="ef700b33230b4958" providerId="LiveId" clId="{60969BEA-2B69-4F28-89FC-976CB0D05162}" dt="2022-09-25T16:35:06.614" v="3408" actId="2696"/>
        <pc:sldMkLst>
          <pc:docMk/>
          <pc:sldMk cId="4138980037" sldId="304"/>
        </pc:sldMkLst>
        <pc:spChg chg="mod">
          <ac:chgData name="Matthew Endo" userId="ef700b33230b4958" providerId="LiveId" clId="{60969BEA-2B69-4F28-89FC-976CB0D05162}" dt="2022-09-25T14:35:21.311" v="1715" actId="20577"/>
          <ac:spMkLst>
            <pc:docMk/>
            <pc:sldMk cId="4138980037" sldId="304"/>
            <ac:spMk id="2" creationId="{6EB2849E-F17C-2CD1-084E-29302B1C0808}"/>
          </ac:spMkLst>
        </pc:spChg>
        <pc:spChg chg="mod">
          <ac:chgData name="Matthew Endo" userId="ef700b33230b4958" providerId="LiveId" clId="{60969BEA-2B69-4F28-89FC-976CB0D05162}" dt="2022-09-25T16:10:52.306" v="2430" actId="20577"/>
          <ac:spMkLst>
            <pc:docMk/>
            <pc:sldMk cId="4138980037" sldId="304"/>
            <ac:spMk id="4" creationId="{7EE33008-568F-4ED3-CF0E-AF73F882BE9B}"/>
          </ac:spMkLst>
        </pc:spChg>
        <pc:graphicFrameChg chg="add del modGraphic">
          <ac:chgData name="Matthew Endo" userId="ef700b33230b4958" providerId="LiveId" clId="{60969BEA-2B69-4F28-89FC-976CB0D05162}" dt="2022-09-25T12:48:00.550" v="305" actId="1032"/>
          <ac:graphicFrameMkLst>
            <pc:docMk/>
            <pc:sldMk cId="4138980037" sldId="304"/>
            <ac:graphicFrameMk id="5" creationId="{870E90F0-4B20-2E65-AFBA-CEC74AE73C9D}"/>
          </ac:graphicFrameMkLst>
        </pc:graphicFrameChg>
      </pc:sldChg>
      <pc:sldChg chg="addSp delSp modSp new mod">
        <pc:chgData name="Matthew Endo" userId="ef700b33230b4958" providerId="LiveId" clId="{60969BEA-2B69-4F28-89FC-976CB0D05162}" dt="2022-09-26T16:43:21.135" v="6148" actId="20577"/>
        <pc:sldMkLst>
          <pc:docMk/>
          <pc:sldMk cId="548777843" sldId="305"/>
        </pc:sldMkLst>
        <pc:spChg chg="mod">
          <ac:chgData name="Matthew Endo" userId="ef700b33230b4958" providerId="LiveId" clId="{60969BEA-2B69-4F28-89FC-976CB0D05162}" dt="2022-09-26T16:43:21.135" v="6148" actId="20577"/>
          <ac:spMkLst>
            <pc:docMk/>
            <pc:sldMk cId="548777843" sldId="305"/>
            <ac:spMk id="2" creationId="{01D2BD66-14E3-1EEE-637D-69F149979EAA}"/>
          </ac:spMkLst>
        </pc:spChg>
        <pc:spChg chg="del">
          <ac:chgData name="Matthew Endo" userId="ef700b33230b4958" providerId="LiveId" clId="{60969BEA-2B69-4F28-89FC-976CB0D05162}" dt="2022-09-25T12:49:08.548" v="307" actId="1032"/>
          <ac:spMkLst>
            <pc:docMk/>
            <pc:sldMk cId="548777843" sldId="305"/>
            <ac:spMk id="3" creationId="{F5BAF447-DC39-10E6-9672-7C15F87178FC}"/>
          </ac:spMkLst>
        </pc:spChg>
        <pc:spChg chg="add mod">
          <ac:chgData name="Matthew Endo" userId="ef700b33230b4958" providerId="LiveId" clId="{60969BEA-2B69-4F28-89FC-976CB0D05162}" dt="2022-09-26T16:39:00.049" v="6073" actId="27636"/>
          <ac:spMkLst>
            <pc:docMk/>
            <pc:sldMk cId="548777843" sldId="305"/>
            <ac:spMk id="5" creationId="{73B73ABC-C8D8-C201-7AF8-E8E5EF6BAE88}"/>
          </ac:spMkLst>
        </pc:spChg>
        <pc:spChg chg="add mod">
          <ac:chgData name="Matthew Endo" userId="ef700b33230b4958" providerId="LiveId" clId="{60969BEA-2B69-4F28-89FC-976CB0D05162}" dt="2022-09-26T16:39:08.376" v="6075" actId="27636"/>
          <ac:spMkLst>
            <pc:docMk/>
            <pc:sldMk cId="548777843" sldId="305"/>
            <ac:spMk id="6" creationId="{AFAF86FA-30A9-1EB2-9ABC-F3FFA11726EE}"/>
          </ac:spMkLst>
        </pc:spChg>
        <pc:spChg chg="add mod">
          <ac:chgData name="Matthew Endo" userId="ef700b33230b4958" providerId="LiveId" clId="{60969BEA-2B69-4F28-89FC-976CB0D05162}" dt="2022-09-26T16:39:14.487" v="6077" actId="27636"/>
          <ac:spMkLst>
            <pc:docMk/>
            <pc:sldMk cId="548777843" sldId="305"/>
            <ac:spMk id="7" creationId="{4B433C4D-69F0-6EB3-90FD-5B5291FAC0EB}"/>
          </ac:spMkLst>
        </pc:spChg>
        <pc:spChg chg="add mod">
          <ac:chgData name="Matthew Endo" userId="ef700b33230b4958" providerId="LiveId" clId="{60969BEA-2B69-4F28-89FC-976CB0D05162}" dt="2022-09-26T16:39:19.621" v="6078" actId="255"/>
          <ac:spMkLst>
            <pc:docMk/>
            <pc:sldMk cId="548777843" sldId="305"/>
            <ac:spMk id="8" creationId="{498295E0-1D2F-32DC-9016-043B7887F055}"/>
          </ac:spMkLst>
        </pc:spChg>
        <pc:graphicFrameChg chg="add mod modGraphic">
          <ac:chgData name="Matthew Endo" userId="ef700b33230b4958" providerId="LiveId" clId="{60969BEA-2B69-4F28-89FC-976CB0D05162}" dt="2022-09-25T14:31:09.786" v="1521" actId="20577"/>
          <ac:graphicFrameMkLst>
            <pc:docMk/>
            <pc:sldMk cId="548777843" sldId="305"/>
            <ac:graphicFrameMk id="4" creationId="{AC5D63C1-5F4A-0E85-D512-B5B62C89FE64}"/>
          </ac:graphicFrameMkLst>
        </pc:graphicFrameChg>
      </pc:sldChg>
      <pc:sldChg chg="addSp delSp modSp new mod ord">
        <pc:chgData name="Matthew Endo" userId="ef700b33230b4958" providerId="LiveId" clId="{60969BEA-2B69-4F28-89FC-976CB0D05162}" dt="2022-09-26T13:01:20.671" v="5382"/>
        <pc:sldMkLst>
          <pc:docMk/>
          <pc:sldMk cId="3107758078" sldId="306"/>
        </pc:sldMkLst>
        <pc:spChg chg="mod">
          <ac:chgData name="Matthew Endo" userId="ef700b33230b4958" providerId="LiveId" clId="{60969BEA-2B69-4F28-89FC-976CB0D05162}" dt="2022-09-25T14:30:19.296" v="1482" actId="20577"/>
          <ac:spMkLst>
            <pc:docMk/>
            <pc:sldMk cId="3107758078" sldId="306"/>
            <ac:spMk id="2" creationId="{D3BA0CDE-BACD-03ED-6783-27E8C91B5008}"/>
          </ac:spMkLst>
        </pc:spChg>
        <pc:spChg chg="del">
          <ac:chgData name="Matthew Endo" userId="ef700b33230b4958" providerId="LiveId" clId="{60969BEA-2B69-4F28-89FC-976CB0D05162}" dt="2022-09-25T14:30:30.415" v="1483" actId="1032"/>
          <ac:spMkLst>
            <pc:docMk/>
            <pc:sldMk cId="3107758078" sldId="306"/>
            <ac:spMk id="3" creationId="{C4F39F11-9806-7EF8-643E-3AEECA34D466}"/>
          </ac:spMkLst>
        </pc:spChg>
        <pc:graphicFrameChg chg="add mod modGraphic">
          <ac:chgData name="Matthew Endo" userId="ef700b33230b4958" providerId="LiveId" clId="{60969BEA-2B69-4F28-89FC-976CB0D05162}" dt="2022-09-25T14:31:36.602" v="1523"/>
          <ac:graphicFrameMkLst>
            <pc:docMk/>
            <pc:sldMk cId="3107758078" sldId="306"/>
            <ac:graphicFrameMk id="4" creationId="{704AD4B7-37B0-2AA0-8B45-6B2E3E89D380}"/>
          </ac:graphicFrameMkLst>
        </pc:graphicFrameChg>
      </pc:sldChg>
      <pc:sldChg chg="add del">
        <pc:chgData name="Matthew Endo" userId="ef700b33230b4958" providerId="LiveId" clId="{60969BEA-2B69-4F28-89FC-976CB0D05162}" dt="2022-09-25T16:38:07.888" v="3475" actId="2696"/>
        <pc:sldMkLst>
          <pc:docMk/>
          <pc:sldMk cId="225226113" sldId="307"/>
        </pc:sldMkLst>
      </pc:sldChg>
      <pc:sldChg chg="addSp delSp modSp add del mod">
        <pc:chgData name="Matthew Endo" userId="ef700b33230b4958" providerId="LiveId" clId="{60969BEA-2B69-4F28-89FC-976CB0D05162}" dt="2022-09-26T16:22:16.307" v="5404" actId="27636"/>
        <pc:sldMkLst>
          <pc:docMk/>
          <pc:sldMk cId="1679869289" sldId="308"/>
        </pc:sldMkLst>
        <pc:spChg chg="del">
          <ac:chgData name="Matthew Endo" userId="ef700b33230b4958" providerId="LiveId" clId="{60969BEA-2B69-4F28-89FC-976CB0D05162}" dt="2022-09-25T16:12:20.037" v="2437" actId="478"/>
          <ac:spMkLst>
            <pc:docMk/>
            <pc:sldMk cId="1679869289" sldId="308"/>
            <ac:spMk id="2" creationId="{01D2BD66-14E3-1EEE-637D-69F149979EAA}"/>
          </ac:spMkLst>
        </pc:spChg>
        <pc:spChg chg="add del mod">
          <ac:chgData name="Matthew Endo" userId="ef700b33230b4958" providerId="LiveId" clId="{60969BEA-2B69-4F28-89FC-976CB0D05162}" dt="2022-09-25T16:12:17.171" v="2436"/>
          <ac:spMkLst>
            <pc:docMk/>
            <pc:sldMk cId="1679869289" sldId="308"/>
            <ac:spMk id="3" creationId="{783F367D-EE67-FF8E-F945-8061E14EEB72}"/>
          </ac:spMkLst>
        </pc:spChg>
        <pc:spChg chg="mod">
          <ac:chgData name="Matthew Endo" userId="ef700b33230b4958" providerId="LiveId" clId="{60969BEA-2B69-4F28-89FC-976CB0D05162}" dt="2022-09-26T16:21:36.790" v="5395" actId="27636"/>
          <ac:spMkLst>
            <pc:docMk/>
            <pc:sldMk cId="1679869289" sldId="308"/>
            <ac:spMk id="5" creationId="{73B73ABC-C8D8-C201-7AF8-E8E5EF6BAE88}"/>
          </ac:spMkLst>
        </pc:spChg>
        <pc:spChg chg="mod">
          <ac:chgData name="Matthew Endo" userId="ef700b33230b4958" providerId="LiveId" clId="{60969BEA-2B69-4F28-89FC-976CB0D05162}" dt="2022-09-26T16:22:00.728" v="5402" actId="14100"/>
          <ac:spMkLst>
            <pc:docMk/>
            <pc:sldMk cId="1679869289" sldId="308"/>
            <ac:spMk id="6" creationId="{AFAF86FA-30A9-1EB2-9ABC-F3FFA11726EE}"/>
          </ac:spMkLst>
        </pc:spChg>
        <pc:spChg chg="mod">
          <ac:chgData name="Matthew Endo" userId="ef700b33230b4958" providerId="LiveId" clId="{60969BEA-2B69-4F28-89FC-976CB0D05162}" dt="2022-09-26T11:43:33.102" v="5018" actId="27636"/>
          <ac:spMkLst>
            <pc:docMk/>
            <pc:sldMk cId="1679869289" sldId="308"/>
            <ac:spMk id="7" creationId="{4B433C4D-69F0-6EB3-90FD-5B5291FAC0EB}"/>
          </ac:spMkLst>
        </pc:spChg>
        <pc:spChg chg="mod">
          <ac:chgData name="Matthew Endo" userId="ef700b33230b4958" providerId="LiveId" clId="{60969BEA-2B69-4F28-89FC-976CB0D05162}" dt="2022-09-26T16:22:16.307" v="5404" actId="27636"/>
          <ac:spMkLst>
            <pc:docMk/>
            <pc:sldMk cId="1679869289" sldId="308"/>
            <ac:spMk id="8" creationId="{498295E0-1D2F-32DC-9016-043B7887F055}"/>
          </ac:spMkLst>
        </pc:spChg>
        <pc:spChg chg="add del mod">
          <ac:chgData name="Matthew Endo" userId="ef700b33230b4958" providerId="LiveId" clId="{60969BEA-2B69-4F28-89FC-976CB0D05162}" dt="2022-09-25T16:12:54.355" v="2453" actId="478"/>
          <ac:spMkLst>
            <pc:docMk/>
            <pc:sldMk cId="1679869289" sldId="308"/>
            <ac:spMk id="10" creationId="{8198E360-D607-1577-C76B-89B67E8223EB}"/>
          </ac:spMkLst>
        </pc:spChg>
        <pc:spChg chg="add mod">
          <ac:chgData name="Matthew Endo" userId="ef700b33230b4958" providerId="LiveId" clId="{60969BEA-2B69-4F28-89FC-976CB0D05162}" dt="2022-09-25T17:31:09.893" v="3516" actId="20577"/>
          <ac:spMkLst>
            <pc:docMk/>
            <pc:sldMk cId="1679869289" sldId="308"/>
            <ac:spMk id="11" creationId="{FA94FB96-D7F5-C017-B720-CC735771F5B2}"/>
          </ac:spMkLst>
        </pc:spChg>
      </pc:sldChg>
      <pc:sldChg chg="addSp delSp modSp new mod">
        <pc:chgData name="Matthew Endo" userId="ef700b33230b4958" providerId="LiveId" clId="{60969BEA-2B69-4F28-89FC-976CB0D05162}" dt="2022-09-26T03:54:38.961" v="4992" actId="20577"/>
        <pc:sldMkLst>
          <pc:docMk/>
          <pc:sldMk cId="2557126398" sldId="309"/>
        </pc:sldMkLst>
        <pc:spChg chg="mod">
          <ac:chgData name="Matthew Endo" userId="ef700b33230b4958" providerId="LiveId" clId="{60969BEA-2B69-4F28-89FC-976CB0D05162}" dt="2022-09-25T22:53:25.115" v="4081" actId="20577"/>
          <ac:spMkLst>
            <pc:docMk/>
            <pc:sldMk cId="2557126398" sldId="309"/>
            <ac:spMk id="2" creationId="{1334E652-D4D1-AD60-A5C2-D4966543CE13}"/>
          </ac:spMkLst>
        </pc:spChg>
        <pc:spChg chg="del mod">
          <ac:chgData name="Matthew Endo" userId="ef700b33230b4958" providerId="LiveId" clId="{60969BEA-2B69-4F28-89FC-976CB0D05162}" dt="2022-09-25T22:38:36.514" v="3573" actId="478"/>
          <ac:spMkLst>
            <pc:docMk/>
            <pc:sldMk cId="2557126398" sldId="309"/>
            <ac:spMk id="3" creationId="{23EDCE9F-23AD-0FD8-DE0F-0F9DB1E4FA0B}"/>
          </ac:spMkLst>
        </pc:spChg>
        <pc:graphicFrameChg chg="add mod modGraphic">
          <ac:chgData name="Matthew Endo" userId="ef700b33230b4958" providerId="LiveId" clId="{60969BEA-2B69-4F28-89FC-976CB0D05162}" dt="2022-09-26T03:54:38.961" v="4992" actId="20577"/>
          <ac:graphicFrameMkLst>
            <pc:docMk/>
            <pc:sldMk cId="2557126398" sldId="309"/>
            <ac:graphicFrameMk id="4" creationId="{7756EF86-E4BF-E1FE-6C84-427F278E257F}"/>
          </ac:graphicFrameMkLst>
        </pc:graphicFrameChg>
      </pc:sldChg>
      <pc:sldChg chg="addSp delSp modSp new mod modAnim">
        <pc:chgData name="Matthew Endo" userId="ef700b33230b4958" providerId="LiveId" clId="{60969BEA-2B69-4F28-89FC-976CB0D05162}" dt="2022-09-26T12:38:53.284" v="5380"/>
        <pc:sldMkLst>
          <pc:docMk/>
          <pc:sldMk cId="3356502427" sldId="310"/>
        </pc:sldMkLst>
        <pc:spChg chg="mod">
          <ac:chgData name="Matthew Endo" userId="ef700b33230b4958" providerId="LiveId" clId="{60969BEA-2B69-4F28-89FC-976CB0D05162}" dt="2022-09-26T12:09:15.207" v="5131" actId="20577"/>
          <ac:spMkLst>
            <pc:docMk/>
            <pc:sldMk cId="3356502427" sldId="310"/>
            <ac:spMk id="2" creationId="{44D4C092-A2C9-0A03-A812-BE4C08AE63D3}"/>
          </ac:spMkLst>
        </pc:spChg>
        <pc:spChg chg="del">
          <ac:chgData name="Matthew Endo" userId="ef700b33230b4958" providerId="LiveId" clId="{60969BEA-2B69-4F28-89FC-976CB0D05162}" dt="2022-09-26T12:12:03.362" v="5132" actId="931"/>
          <ac:spMkLst>
            <pc:docMk/>
            <pc:sldMk cId="3356502427" sldId="310"/>
            <ac:spMk id="3" creationId="{BA0544C8-31E7-7BB6-FE3E-DC51CD73E3CB}"/>
          </ac:spMkLst>
        </pc:spChg>
        <pc:spChg chg="add mod">
          <ac:chgData name="Matthew Endo" userId="ef700b33230b4958" providerId="LiveId" clId="{60969BEA-2B69-4F28-89FC-976CB0D05162}" dt="2022-09-26T12:38:39.108" v="5379" actId="20577"/>
          <ac:spMkLst>
            <pc:docMk/>
            <pc:sldMk cId="3356502427" sldId="310"/>
            <ac:spMk id="6" creationId="{B2B2F80C-3F7C-A50A-C62C-7E5763B7A61F}"/>
          </ac:spMkLst>
        </pc:spChg>
        <pc:picChg chg="add mod modCrop">
          <ac:chgData name="Matthew Endo" userId="ef700b33230b4958" providerId="LiveId" clId="{60969BEA-2B69-4F28-89FC-976CB0D05162}" dt="2022-09-26T12:12:51.706" v="5143" actId="1076"/>
          <ac:picMkLst>
            <pc:docMk/>
            <pc:sldMk cId="3356502427" sldId="310"/>
            <ac:picMk id="5" creationId="{26A615AA-6C19-5ED4-D7D7-A08F433FC0B6}"/>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5DC3DB-16CC-40C3-A9E7-C438419762A9}" type="doc">
      <dgm:prSet loTypeId="urn:microsoft.com/office/officeart/2005/8/layout/process1" loCatId="process" qsTypeId="urn:microsoft.com/office/officeart/2005/8/quickstyle/simple1" qsCatId="simple" csTypeId="urn:microsoft.com/office/officeart/2005/8/colors/accent1_2" csCatId="accent1" phldr="1"/>
      <dgm:spPr/>
    </dgm:pt>
    <dgm:pt modelId="{7633B739-2F9F-4D12-ABCD-688E840445EE}">
      <dgm:prSet phldrT="[Text]"/>
      <dgm:spPr/>
      <dgm:t>
        <a:bodyPr/>
        <a:lstStyle/>
        <a:p>
          <a:r>
            <a:rPr lang="en-US" dirty="0"/>
            <a:t>Get It Done App</a:t>
          </a:r>
        </a:p>
      </dgm:t>
    </dgm:pt>
    <dgm:pt modelId="{08D54FF7-6E96-489C-BCF0-57F19097450D}" type="parTrans" cxnId="{266CDE99-787A-4927-831F-60C20E7C79B3}">
      <dgm:prSet/>
      <dgm:spPr/>
      <dgm:t>
        <a:bodyPr/>
        <a:lstStyle/>
        <a:p>
          <a:endParaRPr lang="en-US"/>
        </a:p>
      </dgm:t>
    </dgm:pt>
    <dgm:pt modelId="{62A08C0D-C4BE-4423-A1D8-CB3463B31C85}" type="sibTrans" cxnId="{266CDE99-787A-4927-831F-60C20E7C79B3}">
      <dgm:prSet/>
      <dgm:spPr/>
      <dgm:t>
        <a:bodyPr/>
        <a:lstStyle/>
        <a:p>
          <a:endParaRPr lang="en-US"/>
        </a:p>
      </dgm:t>
    </dgm:pt>
    <dgm:pt modelId="{E3B3E1C4-B071-4044-AC31-D2CFD2E0A95C}">
      <dgm:prSet phldrT="[Text]"/>
      <dgm:spPr/>
      <dgm:t>
        <a:bodyPr/>
        <a:lstStyle/>
        <a:p>
          <a:r>
            <a:rPr lang="en-US" dirty="0"/>
            <a:t>Streetlight Report</a:t>
          </a:r>
        </a:p>
      </dgm:t>
    </dgm:pt>
    <dgm:pt modelId="{A5F5C4D7-EFFE-4B6E-97DB-99587ED1DEE0}" type="parTrans" cxnId="{4A2332B2-CC3B-4C39-A278-030A11736840}">
      <dgm:prSet/>
      <dgm:spPr/>
      <dgm:t>
        <a:bodyPr/>
        <a:lstStyle/>
        <a:p>
          <a:endParaRPr lang="en-US"/>
        </a:p>
      </dgm:t>
    </dgm:pt>
    <dgm:pt modelId="{73D4EDAC-23E4-4FDA-A03E-86AF1A23FB63}" type="sibTrans" cxnId="{4A2332B2-CC3B-4C39-A278-030A11736840}">
      <dgm:prSet/>
      <dgm:spPr/>
      <dgm:t>
        <a:bodyPr/>
        <a:lstStyle/>
        <a:p>
          <a:endParaRPr lang="en-US"/>
        </a:p>
      </dgm:t>
    </dgm:pt>
    <dgm:pt modelId="{F0EFF9FF-DA81-486C-919A-A5C965E1E864}">
      <dgm:prSet phldrT="[Text]"/>
      <dgm:spPr/>
      <dgm:t>
        <a:bodyPr/>
        <a:lstStyle/>
        <a:p>
          <a:r>
            <a:rPr lang="en-US" dirty="0"/>
            <a:t>Transportation Department Repair</a:t>
          </a:r>
        </a:p>
      </dgm:t>
    </dgm:pt>
    <dgm:pt modelId="{53DCE0EC-40AA-427F-9850-D6AFD04D65C4}" type="parTrans" cxnId="{9BC9946D-81C8-48BE-956E-09DCEA9396EA}">
      <dgm:prSet/>
      <dgm:spPr/>
      <dgm:t>
        <a:bodyPr/>
        <a:lstStyle/>
        <a:p>
          <a:endParaRPr lang="en-US"/>
        </a:p>
      </dgm:t>
    </dgm:pt>
    <dgm:pt modelId="{EE5997A5-70D2-426D-B31D-D9D153415D5F}" type="sibTrans" cxnId="{9BC9946D-81C8-48BE-956E-09DCEA9396EA}">
      <dgm:prSet/>
      <dgm:spPr/>
      <dgm:t>
        <a:bodyPr/>
        <a:lstStyle/>
        <a:p>
          <a:endParaRPr lang="en-US"/>
        </a:p>
      </dgm:t>
    </dgm:pt>
    <dgm:pt modelId="{F699C967-CD59-445D-A9BA-965AA03CFCE4}" type="pres">
      <dgm:prSet presAssocID="{355DC3DB-16CC-40C3-A9E7-C438419762A9}" presName="Name0" presStyleCnt="0">
        <dgm:presLayoutVars>
          <dgm:dir/>
          <dgm:resizeHandles val="exact"/>
        </dgm:presLayoutVars>
      </dgm:prSet>
      <dgm:spPr/>
    </dgm:pt>
    <dgm:pt modelId="{423B5D65-C274-4DCF-8AE4-863C7A4C9A8D}" type="pres">
      <dgm:prSet presAssocID="{7633B739-2F9F-4D12-ABCD-688E840445EE}" presName="node" presStyleLbl="node1" presStyleIdx="0" presStyleCnt="3">
        <dgm:presLayoutVars>
          <dgm:bulletEnabled val="1"/>
        </dgm:presLayoutVars>
      </dgm:prSet>
      <dgm:spPr/>
    </dgm:pt>
    <dgm:pt modelId="{9F773089-3D08-4761-968B-A09D9D44D8D7}" type="pres">
      <dgm:prSet presAssocID="{62A08C0D-C4BE-4423-A1D8-CB3463B31C85}" presName="sibTrans" presStyleLbl="sibTrans2D1" presStyleIdx="0" presStyleCnt="2"/>
      <dgm:spPr/>
    </dgm:pt>
    <dgm:pt modelId="{2F3CE247-DC9E-4080-B6F6-45062CCB4A0A}" type="pres">
      <dgm:prSet presAssocID="{62A08C0D-C4BE-4423-A1D8-CB3463B31C85}" presName="connectorText" presStyleLbl="sibTrans2D1" presStyleIdx="0" presStyleCnt="2"/>
      <dgm:spPr/>
    </dgm:pt>
    <dgm:pt modelId="{77A94FDB-9C7D-4232-8861-C3DEBA8C4B64}" type="pres">
      <dgm:prSet presAssocID="{E3B3E1C4-B071-4044-AC31-D2CFD2E0A95C}" presName="node" presStyleLbl="node1" presStyleIdx="1" presStyleCnt="3">
        <dgm:presLayoutVars>
          <dgm:bulletEnabled val="1"/>
        </dgm:presLayoutVars>
      </dgm:prSet>
      <dgm:spPr/>
    </dgm:pt>
    <dgm:pt modelId="{0C484AA1-722C-4A93-8460-5FB33BD1E650}" type="pres">
      <dgm:prSet presAssocID="{73D4EDAC-23E4-4FDA-A03E-86AF1A23FB63}" presName="sibTrans" presStyleLbl="sibTrans2D1" presStyleIdx="1" presStyleCnt="2"/>
      <dgm:spPr/>
    </dgm:pt>
    <dgm:pt modelId="{2984E679-599B-4A3F-BDF1-DC177180C0E2}" type="pres">
      <dgm:prSet presAssocID="{73D4EDAC-23E4-4FDA-A03E-86AF1A23FB63}" presName="connectorText" presStyleLbl="sibTrans2D1" presStyleIdx="1" presStyleCnt="2"/>
      <dgm:spPr/>
    </dgm:pt>
    <dgm:pt modelId="{D0FD282C-14C0-4752-AD9B-67BF0F12C5A8}" type="pres">
      <dgm:prSet presAssocID="{F0EFF9FF-DA81-486C-919A-A5C965E1E864}" presName="node" presStyleLbl="node1" presStyleIdx="2" presStyleCnt="3">
        <dgm:presLayoutVars>
          <dgm:bulletEnabled val="1"/>
        </dgm:presLayoutVars>
      </dgm:prSet>
      <dgm:spPr/>
    </dgm:pt>
  </dgm:ptLst>
  <dgm:cxnLst>
    <dgm:cxn modelId="{86D61218-852B-4324-A884-F9D7D9E162A5}" type="presOf" srcId="{62A08C0D-C4BE-4423-A1D8-CB3463B31C85}" destId="{9F773089-3D08-4761-968B-A09D9D44D8D7}" srcOrd="0" destOrd="0" presId="urn:microsoft.com/office/officeart/2005/8/layout/process1"/>
    <dgm:cxn modelId="{4A9E533C-3A71-4E70-83ED-76D37A755831}" type="presOf" srcId="{7633B739-2F9F-4D12-ABCD-688E840445EE}" destId="{423B5D65-C274-4DCF-8AE4-863C7A4C9A8D}" srcOrd="0" destOrd="0" presId="urn:microsoft.com/office/officeart/2005/8/layout/process1"/>
    <dgm:cxn modelId="{9BC9946D-81C8-48BE-956E-09DCEA9396EA}" srcId="{355DC3DB-16CC-40C3-A9E7-C438419762A9}" destId="{F0EFF9FF-DA81-486C-919A-A5C965E1E864}" srcOrd="2" destOrd="0" parTransId="{53DCE0EC-40AA-427F-9850-D6AFD04D65C4}" sibTransId="{EE5997A5-70D2-426D-B31D-D9D153415D5F}"/>
    <dgm:cxn modelId="{266CDE99-787A-4927-831F-60C20E7C79B3}" srcId="{355DC3DB-16CC-40C3-A9E7-C438419762A9}" destId="{7633B739-2F9F-4D12-ABCD-688E840445EE}" srcOrd="0" destOrd="0" parTransId="{08D54FF7-6E96-489C-BCF0-57F19097450D}" sibTransId="{62A08C0D-C4BE-4423-A1D8-CB3463B31C85}"/>
    <dgm:cxn modelId="{4A2332B2-CC3B-4C39-A278-030A11736840}" srcId="{355DC3DB-16CC-40C3-A9E7-C438419762A9}" destId="{E3B3E1C4-B071-4044-AC31-D2CFD2E0A95C}" srcOrd="1" destOrd="0" parTransId="{A5F5C4D7-EFFE-4B6E-97DB-99587ED1DEE0}" sibTransId="{73D4EDAC-23E4-4FDA-A03E-86AF1A23FB63}"/>
    <dgm:cxn modelId="{DA2673C3-C69F-4949-8582-79F186B72917}" type="presOf" srcId="{62A08C0D-C4BE-4423-A1D8-CB3463B31C85}" destId="{2F3CE247-DC9E-4080-B6F6-45062CCB4A0A}" srcOrd="1" destOrd="0" presId="urn:microsoft.com/office/officeart/2005/8/layout/process1"/>
    <dgm:cxn modelId="{C6E17ED2-B3EA-4D09-9602-7EF72314D9E1}" type="presOf" srcId="{F0EFF9FF-DA81-486C-919A-A5C965E1E864}" destId="{D0FD282C-14C0-4752-AD9B-67BF0F12C5A8}" srcOrd="0" destOrd="0" presId="urn:microsoft.com/office/officeart/2005/8/layout/process1"/>
    <dgm:cxn modelId="{4C736BD8-7326-4472-AF97-7C48B802B345}" type="presOf" srcId="{73D4EDAC-23E4-4FDA-A03E-86AF1A23FB63}" destId="{0C484AA1-722C-4A93-8460-5FB33BD1E650}" srcOrd="0" destOrd="0" presId="urn:microsoft.com/office/officeart/2005/8/layout/process1"/>
    <dgm:cxn modelId="{EE9347DB-9334-4FCC-A8A5-2B0ABAD96851}" type="presOf" srcId="{73D4EDAC-23E4-4FDA-A03E-86AF1A23FB63}" destId="{2984E679-599B-4A3F-BDF1-DC177180C0E2}" srcOrd="1" destOrd="0" presId="urn:microsoft.com/office/officeart/2005/8/layout/process1"/>
    <dgm:cxn modelId="{A5F192EA-A869-4439-9C91-2C564DBA6825}" type="presOf" srcId="{E3B3E1C4-B071-4044-AC31-D2CFD2E0A95C}" destId="{77A94FDB-9C7D-4232-8861-C3DEBA8C4B64}" srcOrd="0" destOrd="0" presId="urn:microsoft.com/office/officeart/2005/8/layout/process1"/>
    <dgm:cxn modelId="{E60E6FF2-5658-4528-B235-546293C5770C}" type="presOf" srcId="{355DC3DB-16CC-40C3-A9E7-C438419762A9}" destId="{F699C967-CD59-445D-A9BA-965AA03CFCE4}" srcOrd="0" destOrd="0" presId="urn:microsoft.com/office/officeart/2005/8/layout/process1"/>
    <dgm:cxn modelId="{48ECA987-BDE8-482B-93B8-174E294E1556}" type="presParOf" srcId="{F699C967-CD59-445D-A9BA-965AA03CFCE4}" destId="{423B5D65-C274-4DCF-8AE4-863C7A4C9A8D}" srcOrd="0" destOrd="0" presId="urn:microsoft.com/office/officeart/2005/8/layout/process1"/>
    <dgm:cxn modelId="{9280EB6C-4CFB-4135-AAC6-E17A0E7D7B3B}" type="presParOf" srcId="{F699C967-CD59-445D-A9BA-965AA03CFCE4}" destId="{9F773089-3D08-4761-968B-A09D9D44D8D7}" srcOrd="1" destOrd="0" presId="urn:microsoft.com/office/officeart/2005/8/layout/process1"/>
    <dgm:cxn modelId="{78C65F0C-B244-40D6-BB16-310B233EEB6F}" type="presParOf" srcId="{9F773089-3D08-4761-968B-A09D9D44D8D7}" destId="{2F3CE247-DC9E-4080-B6F6-45062CCB4A0A}" srcOrd="0" destOrd="0" presId="urn:microsoft.com/office/officeart/2005/8/layout/process1"/>
    <dgm:cxn modelId="{054214F0-5768-4B79-A2A4-905784226DB4}" type="presParOf" srcId="{F699C967-CD59-445D-A9BA-965AA03CFCE4}" destId="{77A94FDB-9C7D-4232-8861-C3DEBA8C4B64}" srcOrd="2" destOrd="0" presId="urn:microsoft.com/office/officeart/2005/8/layout/process1"/>
    <dgm:cxn modelId="{813E0434-F0AA-4B26-9E3F-11829086B7BA}" type="presParOf" srcId="{F699C967-CD59-445D-A9BA-965AA03CFCE4}" destId="{0C484AA1-722C-4A93-8460-5FB33BD1E650}" srcOrd="3" destOrd="0" presId="urn:microsoft.com/office/officeart/2005/8/layout/process1"/>
    <dgm:cxn modelId="{274AD3B1-C206-4D19-AD8D-148E986529B2}" type="presParOf" srcId="{0C484AA1-722C-4A93-8460-5FB33BD1E650}" destId="{2984E679-599B-4A3F-BDF1-DC177180C0E2}" srcOrd="0" destOrd="0" presId="urn:microsoft.com/office/officeart/2005/8/layout/process1"/>
    <dgm:cxn modelId="{85458247-87F5-4612-AB1E-C08D3AA2F975}" type="presParOf" srcId="{F699C967-CD59-445D-A9BA-965AA03CFCE4}" destId="{D0FD282C-14C0-4752-AD9B-67BF0F12C5A8}"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2D077D5-F74C-4248-A3C2-1E22E38C9561}" type="doc">
      <dgm:prSet loTypeId="urn:microsoft.com/office/officeart/2005/8/layout/process1" loCatId="process" qsTypeId="urn:microsoft.com/office/officeart/2005/8/quickstyle/simple1" qsCatId="simple" csTypeId="urn:microsoft.com/office/officeart/2005/8/colors/accent1_2" csCatId="accent1" phldr="1"/>
      <dgm:spPr/>
    </dgm:pt>
    <dgm:pt modelId="{06F73A00-CFD8-4595-ADBF-36C41ACF443E}">
      <dgm:prSet phldrT="[Text]"/>
      <dgm:spPr/>
      <dgm:t>
        <a:bodyPr/>
        <a:lstStyle/>
        <a:p>
          <a:r>
            <a:rPr lang="en-US" dirty="0"/>
            <a:t>Get It Done App</a:t>
          </a:r>
        </a:p>
      </dgm:t>
    </dgm:pt>
    <dgm:pt modelId="{FD4A9C83-FB51-4792-8600-CFA4DD38DFC6}" type="parTrans" cxnId="{0A7C3751-C840-4DE0-8B2B-8315353BA811}">
      <dgm:prSet/>
      <dgm:spPr/>
      <dgm:t>
        <a:bodyPr/>
        <a:lstStyle/>
        <a:p>
          <a:endParaRPr lang="en-US"/>
        </a:p>
      </dgm:t>
    </dgm:pt>
    <dgm:pt modelId="{E3908754-BB24-45B9-8729-890FFE2AC977}" type="sibTrans" cxnId="{0A7C3751-C840-4DE0-8B2B-8315353BA811}">
      <dgm:prSet/>
      <dgm:spPr/>
      <dgm:t>
        <a:bodyPr/>
        <a:lstStyle/>
        <a:p>
          <a:endParaRPr lang="en-US"/>
        </a:p>
      </dgm:t>
    </dgm:pt>
    <dgm:pt modelId="{0A2F392B-F8AA-4C62-8240-779DCDF88E28}">
      <dgm:prSet phldrT="[Text]"/>
      <dgm:spPr/>
      <dgm:t>
        <a:bodyPr/>
        <a:lstStyle/>
        <a:p>
          <a:r>
            <a:rPr lang="en-US" dirty="0"/>
            <a:t>Process Streetlight Reports</a:t>
          </a:r>
        </a:p>
      </dgm:t>
    </dgm:pt>
    <dgm:pt modelId="{4C415709-046A-433E-AD83-A42EFC91508E}" type="parTrans" cxnId="{AC2976F6-3076-493D-A458-D63A7EF9EB60}">
      <dgm:prSet/>
      <dgm:spPr/>
      <dgm:t>
        <a:bodyPr/>
        <a:lstStyle/>
        <a:p>
          <a:endParaRPr lang="en-US"/>
        </a:p>
      </dgm:t>
    </dgm:pt>
    <dgm:pt modelId="{C5505384-9906-4629-A7EA-B99AF162B275}" type="sibTrans" cxnId="{AC2976F6-3076-493D-A458-D63A7EF9EB60}">
      <dgm:prSet/>
      <dgm:spPr/>
      <dgm:t>
        <a:bodyPr/>
        <a:lstStyle/>
        <a:p>
          <a:endParaRPr lang="en-US"/>
        </a:p>
      </dgm:t>
    </dgm:pt>
    <dgm:pt modelId="{592E5542-0041-4ADC-8BB4-4B7C77C16C62}">
      <dgm:prSet phldrT="[Text]"/>
      <dgm:spPr/>
      <dgm:t>
        <a:bodyPr/>
        <a:lstStyle/>
        <a:p>
          <a:r>
            <a:rPr lang="en-US" dirty="0"/>
            <a:t>Priority Queue</a:t>
          </a:r>
        </a:p>
      </dgm:t>
    </dgm:pt>
    <dgm:pt modelId="{CDF0D9FF-4BDC-4855-95C9-B4E466B1B582}" type="parTrans" cxnId="{F9DE733E-C8CF-4738-A1AD-01C5057434ED}">
      <dgm:prSet/>
      <dgm:spPr/>
      <dgm:t>
        <a:bodyPr/>
        <a:lstStyle/>
        <a:p>
          <a:endParaRPr lang="en-US"/>
        </a:p>
      </dgm:t>
    </dgm:pt>
    <dgm:pt modelId="{F047C1E1-5B8B-475D-B88F-593803CD6E49}" type="sibTrans" cxnId="{F9DE733E-C8CF-4738-A1AD-01C5057434ED}">
      <dgm:prSet/>
      <dgm:spPr/>
      <dgm:t>
        <a:bodyPr/>
        <a:lstStyle/>
        <a:p>
          <a:endParaRPr lang="en-US"/>
        </a:p>
      </dgm:t>
    </dgm:pt>
    <dgm:pt modelId="{74239650-5459-4C26-8295-65C09DA5D9E4}">
      <dgm:prSet phldrT="[Text]"/>
      <dgm:spPr/>
      <dgm:t>
        <a:bodyPr/>
        <a:lstStyle/>
        <a:p>
          <a:r>
            <a:rPr lang="en-US" dirty="0"/>
            <a:t>Transportation Department Repair</a:t>
          </a:r>
        </a:p>
      </dgm:t>
    </dgm:pt>
    <dgm:pt modelId="{967CD5F2-C03E-4D0C-92CD-6BF6468F7EF2}" type="parTrans" cxnId="{42E3A2ED-4781-4A80-906C-9B332F9374F0}">
      <dgm:prSet/>
      <dgm:spPr/>
      <dgm:t>
        <a:bodyPr/>
        <a:lstStyle/>
        <a:p>
          <a:endParaRPr lang="en-US"/>
        </a:p>
      </dgm:t>
    </dgm:pt>
    <dgm:pt modelId="{0C07B253-F624-49C9-B144-6F7F9AA43C96}" type="sibTrans" cxnId="{42E3A2ED-4781-4A80-906C-9B332F9374F0}">
      <dgm:prSet/>
      <dgm:spPr/>
      <dgm:t>
        <a:bodyPr/>
        <a:lstStyle/>
        <a:p>
          <a:endParaRPr lang="en-US"/>
        </a:p>
      </dgm:t>
    </dgm:pt>
    <dgm:pt modelId="{9B326998-B751-48DB-AF4B-FCE564E84DB3}" type="pres">
      <dgm:prSet presAssocID="{62D077D5-F74C-4248-A3C2-1E22E38C9561}" presName="Name0" presStyleCnt="0">
        <dgm:presLayoutVars>
          <dgm:dir/>
          <dgm:resizeHandles val="exact"/>
        </dgm:presLayoutVars>
      </dgm:prSet>
      <dgm:spPr/>
    </dgm:pt>
    <dgm:pt modelId="{4F91E7AC-3E28-4907-B577-728A064AB033}" type="pres">
      <dgm:prSet presAssocID="{06F73A00-CFD8-4595-ADBF-36C41ACF443E}" presName="node" presStyleLbl="node1" presStyleIdx="0" presStyleCnt="4">
        <dgm:presLayoutVars>
          <dgm:bulletEnabled val="1"/>
        </dgm:presLayoutVars>
      </dgm:prSet>
      <dgm:spPr/>
    </dgm:pt>
    <dgm:pt modelId="{C4F58D3C-A965-4817-886D-56815AFFB49C}" type="pres">
      <dgm:prSet presAssocID="{E3908754-BB24-45B9-8729-890FFE2AC977}" presName="sibTrans" presStyleLbl="sibTrans2D1" presStyleIdx="0" presStyleCnt="3"/>
      <dgm:spPr/>
    </dgm:pt>
    <dgm:pt modelId="{52711E0E-F406-4D16-95F1-F21D0C9FEAE2}" type="pres">
      <dgm:prSet presAssocID="{E3908754-BB24-45B9-8729-890FFE2AC977}" presName="connectorText" presStyleLbl="sibTrans2D1" presStyleIdx="0" presStyleCnt="3"/>
      <dgm:spPr/>
    </dgm:pt>
    <dgm:pt modelId="{8C35ABFA-5BFC-4EF5-BEBE-A6293DFA03A0}" type="pres">
      <dgm:prSet presAssocID="{0A2F392B-F8AA-4C62-8240-779DCDF88E28}" presName="node" presStyleLbl="node1" presStyleIdx="1" presStyleCnt="4">
        <dgm:presLayoutVars>
          <dgm:bulletEnabled val="1"/>
        </dgm:presLayoutVars>
      </dgm:prSet>
      <dgm:spPr/>
    </dgm:pt>
    <dgm:pt modelId="{81572868-2AE2-4C6D-BF9E-544328BAE7A4}" type="pres">
      <dgm:prSet presAssocID="{C5505384-9906-4629-A7EA-B99AF162B275}" presName="sibTrans" presStyleLbl="sibTrans2D1" presStyleIdx="1" presStyleCnt="3"/>
      <dgm:spPr/>
    </dgm:pt>
    <dgm:pt modelId="{F2F33616-2E26-437C-8160-4E976BCF4514}" type="pres">
      <dgm:prSet presAssocID="{C5505384-9906-4629-A7EA-B99AF162B275}" presName="connectorText" presStyleLbl="sibTrans2D1" presStyleIdx="1" presStyleCnt="3"/>
      <dgm:spPr/>
    </dgm:pt>
    <dgm:pt modelId="{36387EFC-5628-43FB-8E14-CF427029E7E6}" type="pres">
      <dgm:prSet presAssocID="{592E5542-0041-4ADC-8BB4-4B7C77C16C62}" presName="node" presStyleLbl="node1" presStyleIdx="2" presStyleCnt="4">
        <dgm:presLayoutVars>
          <dgm:bulletEnabled val="1"/>
        </dgm:presLayoutVars>
      </dgm:prSet>
      <dgm:spPr/>
    </dgm:pt>
    <dgm:pt modelId="{BF4C7DD8-605E-4D28-8ACB-B61C2FEE35B9}" type="pres">
      <dgm:prSet presAssocID="{F047C1E1-5B8B-475D-B88F-593803CD6E49}" presName="sibTrans" presStyleLbl="sibTrans2D1" presStyleIdx="2" presStyleCnt="3"/>
      <dgm:spPr/>
    </dgm:pt>
    <dgm:pt modelId="{DEDAA134-CB93-4E29-812E-83339658FD01}" type="pres">
      <dgm:prSet presAssocID="{F047C1E1-5B8B-475D-B88F-593803CD6E49}" presName="connectorText" presStyleLbl="sibTrans2D1" presStyleIdx="2" presStyleCnt="3"/>
      <dgm:spPr/>
    </dgm:pt>
    <dgm:pt modelId="{837C7E45-12DF-4F7A-A7B1-2CBB8E187186}" type="pres">
      <dgm:prSet presAssocID="{74239650-5459-4C26-8295-65C09DA5D9E4}" presName="node" presStyleLbl="node1" presStyleIdx="3" presStyleCnt="4">
        <dgm:presLayoutVars>
          <dgm:bulletEnabled val="1"/>
        </dgm:presLayoutVars>
      </dgm:prSet>
      <dgm:spPr/>
    </dgm:pt>
  </dgm:ptLst>
  <dgm:cxnLst>
    <dgm:cxn modelId="{FD312209-DD1C-4955-A18A-AEDFDE073A0F}" type="presOf" srcId="{C5505384-9906-4629-A7EA-B99AF162B275}" destId="{F2F33616-2E26-437C-8160-4E976BCF4514}" srcOrd="1" destOrd="0" presId="urn:microsoft.com/office/officeart/2005/8/layout/process1"/>
    <dgm:cxn modelId="{6F7B5929-A82B-436C-8B39-A0E03CD28E1B}" type="presOf" srcId="{06F73A00-CFD8-4595-ADBF-36C41ACF443E}" destId="{4F91E7AC-3E28-4907-B577-728A064AB033}" srcOrd="0" destOrd="0" presId="urn:microsoft.com/office/officeart/2005/8/layout/process1"/>
    <dgm:cxn modelId="{F9DE733E-C8CF-4738-A1AD-01C5057434ED}" srcId="{62D077D5-F74C-4248-A3C2-1E22E38C9561}" destId="{592E5542-0041-4ADC-8BB4-4B7C77C16C62}" srcOrd="2" destOrd="0" parTransId="{CDF0D9FF-4BDC-4855-95C9-B4E466B1B582}" sibTransId="{F047C1E1-5B8B-475D-B88F-593803CD6E49}"/>
    <dgm:cxn modelId="{B078EF40-8279-43ED-B9D8-F77CFFA76653}" type="presOf" srcId="{592E5542-0041-4ADC-8BB4-4B7C77C16C62}" destId="{36387EFC-5628-43FB-8E14-CF427029E7E6}" srcOrd="0" destOrd="0" presId="urn:microsoft.com/office/officeart/2005/8/layout/process1"/>
    <dgm:cxn modelId="{33C92E61-4715-4977-B13A-0C182C7224F4}" type="presOf" srcId="{0A2F392B-F8AA-4C62-8240-779DCDF88E28}" destId="{8C35ABFA-5BFC-4EF5-BEBE-A6293DFA03A0}" srcOrd="0" destOrd="0" presId="urn:microsoft.com/office/officeart/2005/8/layout/process1"/>
    <dgm:cxn modelId="{0A7C3751-C840-4DE0-8B2B-8315353BA811}" srcId="{62D077D5-F74C-4248-A3C2-1E22E38C9561}" destId="{06F73A00-CFD8-4595-ADBF-36C41ACF443E}" srcOrd="0" destOrd="0" parTransId="{FD4A9C83-FB51-4792-8600-CFA4DD38DFC6}" sibTransId="{E3908754-BB24-45B9-8729-890FFE2AC977}"/>
    <dgm:cxn modelId="{1A49B558-80C3-4F6F-906F-7B8869A6568E}" type="presOf" srcId="{F047C1E1-5B8B-475D-B88F-593803CD6E49}" destId="{BF4C7DD8-605E-4D28-8ACB-B61C2FEE35B9}" srcOrd="0" destOrd="0" presId="urn:microsoft.com/office/officeart/2005/8/layout/process1"/>
    <dgm:cxn modelId="{1CF96985-3227-453D-A67E-F11DA08FC9C0}" type="presOf" srcId="{74239650-5459-4C26-8295-65C09DA5D9E4}" destId="{837C7E45-12DF-4F7A-A7B1-2CBB8E187186}" srcOrd="0" destOrd="0" presId="urn:microsoft.com/office/officeart/2005/8/layout/process1"/>
    <dgm:cxn modelId="{477909B2-F9B7-423B-8A0F-B480E760CE11}" type="presOf" srcId="{C5505384-9906-4629-A7EA-B99AF162B275}" destId="{81572868-2AE2-4C6D-BF9E-544328BAE7A4}" srcOrd="0" destOrd="0" presId="urn:microsoft.com/office/officeart/2005/8/layout/process1"/>
    <dgm:cxn modelId="{05FD03D0-8AC9-48E7-8FB6-53CC54B044EC}" type="presOf" srcId="{E3908754-BB24-45B9-8729-890FFE2AC977}" destId="{52711E0E-F406-4D16-95F1-F21D0C9FEAE2}" srcOrd="1" destOrd="0" presId="urn:microsoft.com/office/officeart/2005/8/layout/process1"/>
    <dgm:cxn modelId="{7C9313D1-8F89-42E2-BF9A-05DE28D761A1}" type="presOf" srcId="{F047C1E1-5B8B-475D-B88F-593803CD6E49}" destId="{DEDAA134-CB93-4E29-812E-83339658FD01}" srcOrd="1" destOrd="0" presId="urn:microsoft.com/office/officeart/2005/8/layout/process1"/>
    <dgm:cxn modelId="{CEFD76E0-CCA6-4285-A905-4F3BA1C8D9A2}" type="presOf" srcId="{E3908754-BB24-45B9-8729-890FFE2AC977}" destId="{C4F58D3C-A965-4817-886D-56815AFFB49C}" srcOrd="0" destOrd="0" presId="urn:microsoft.com/office/officeart/2005/8/layout/process1"/>
    <dgm:cxn modelId="{42E3A2ED-4781-4A80-906C-9B332F9374F0}" srcId="{62D077D5-F74C-4248-A3C2-1E22E38C9561}" destId="{74239650-5459-4C26-8295-65C09DA5D9E4}" srcOrd="3" destOrd="0" parTransId="{967CD5F2-C03E-4D0C-92CD-6BF6468F7EF2}" sibTransId="{0C07B253-F624-49C9-B144-6F7F9AA43C96}"/>
    <dgm:cxn modelId="{AC2976F6-3076-493D-A458-D63A7EF9EB60}" srcId="{62D077D5-F74C-4248-A3C2-1E22E38C9561}" destId="{0A2F392B-F8AA-4C62-8240-779DCDF88E28}" srcOrd="1" destOrd="0" parTransId="{4C415709-046A-433E-AD83-A42EFC91508E}" sibTransId="{C5505384-9906-4629-A7EA-B99AF162B275}"/>
    <dgm:cxn modelId="{CC29C6FF-0D5E-4C92-8753-F5D74FCDE7D4}" type="presOf" srcId="{62D077D5-F74C-4248-A3C2-1E22E38C9561}" destId="{9B326998-B751-48DB-AF4B-FCE564E84DB3}" srcOrd="0" destOrd="0" presId="urn:microsoft.com/office/officeart/2005/8/layout/process1"/>
    <dgm:cxn modelId="{154E9912-C28B-44C1-8D9F-B2265C2B139D}" type="presParOf" srcId="{9B326998-B751-48DB-AF4B-FCE564E84DB3}" destId="{4F91E7AC-3E28-4907-B577-728A064AB033}" srcOrd="0" destOrd="0" presId="urn:microsoft.com/office/officeart/2005/8/layout/process1"/>
    <dgm:cxn modelId="{D23F5488-2F6C-4800-8B5F-20DB7C4077C6}" type="presParOf" srcId="{9B326998-B751-48DB-AF4B-FCE564E84DB3}" destId="{C4F58D3C-A965-4817-886D-56815AFFB49C}" srcOrd="1" destOrd="0" presId="urn:microsoft.com/office/officeart/2005/8/layout/process1"/>
    <dgm:cxn modelId="{84CD7278-3843-4E68-AAC7-6474F971211F}" type="presParOf" srcId="{C4F58D3C-A965-4817-886D-56815AFFB49C}" destId="{52711E0E-F406-4D16-95F1-F21D0C9FEAE2}" srcOrd="0" destOrd="0" presId="urn:microsoft.com/office/officeart/2005/8/layout/process1"/>
    <dgm:cxn modelId="{9C2F41EC-72BD-4908-9804-BC610D58DFA9}" type="presParOf" srcId="{9B326998-B751-48DB-AF4B-FCE564E84DB3}" destId="{8C35ABFA-5BFC-4EF5-BEBE-A6293DFA03A0}" srcOrd="2" destOrd="0" presId="urn:microsoft.com/office/officeart/2005/8/layout/process1"/>
    <dgm:cxn modelId="{33287EEB-A4C6-4DB0-8E23-F6D066438C74}" type="presParOf" srcId="{9B326998-B751-48DB-AF4B-FCE564E84DB3}" destId="{81572868-2AE2-4C6D-BF9E-544328BAE7A4}" srcOrd="3" destOrd="0" presId="urn:microsoft.com/office/officeart/2005/8/layout/process1"/>
    <dgm:cxn modelId="{F3A7E430-7BAE-47AA-8943-89EBDB7F5919}" type="presParOf" srcId="{81572868-2AE2-4C6D-BF9E-544328BAE7A4}" destId="{F2F33616-2E26-437C-8160-4E976BCF4514}" srcOrd="0" destOrd="0" presId="urn:microsoft.com/office/officeart/2005/8/layout/process1"/>
    <dgm:cxn modelId="{B39FB946-64F8-460D-8664-EE5D831E2509}" type="presParOf" srcId="{9B326998-B751-48DB-AF4B-FCE564E84DB3}" destId="{36387EFC-5628-43FB-8E14-CF427029E7E6}" srcOrd="4" destOrd="0" presId="urn:microsoft.com/office/officeart/2005/8/layout/process1"/>
    <dgm:cxn modelId="{176C8A3E-5E93-4DAD-89F3-34119051C500}" type="presParOf" srcId="{9B326998-B751-48DB-AF4B-FCE564E84DB3}" destId="{BF4C7DD8-605E-4D28-8ACB-B61C2FEE35B9}" srcOrd="5" destOrd="0" presId="urn:microsoft.com/office/officeart/2005/8/layout/process1"/>
    <dgm:cxn modelId="{2166FEEC-23D0-417A-9682-EE70E2441700}" type="presParOf" srcId="{BF4C7DD8-605E-4D28-8ACB-B61C2FEE35B9}" destId="{DEDAA134-CB93-4E29-812E-83339658FD01}" srcOrd="0" destOrd="0" presId="urn:microsoft.com/office/officeart/2005/8/layout/process1"/>
    <dgm:cxn modelId="{5D384312-1BDB-4D1A-BCE6-E415D16E4B60}" type="presParOf" srcId="{9B326998-B751-48DB-AF4B-FCE564E84DB3}" destId="{837C7E45-12DF-4F7A-A7B1-2CBB8E187186}"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2D077D5-F74C-4248-A3C2-1E22E38C9561}" type="doc">
      <dgm:prSet loTypeId="urn:microsoft.com/office/officeart/2005/8/layout/process1" loCatId="process" qsTypeId="urn:microsoft.com/office/officeart/2005/8/quickstyle/simple1" qsCatId="simple" csTypeId="urn:microsoft.com/office/officeart/2005/8/colors/accent1_2" csCatId="accent1" phldr="1"/>
      <dgm:spPr/>
    </dgm:pt>
    <dgm:pt modelId="{06F73A00-CFD8-4595-ADBF-36C41ACF443E}">
      <dgm:prSet phldrT="[Text]"/>
      <dgm:spPr/>
      <dgm:t>
        <a:bodyPr/>
        <a:lstStyle/>
        <a:p>
          <a:r>
            <a:rPr lang="en-US" dirty="0"/>
            <a:t>Get It Done App</a:t>
          </a:r>
        </a:p>
      </dgm:t>
    </dgm:pt>
    <dgm:pt modelId="{FD4A9C83-FB51-4792-8600-CFA4DD38DFC6}" type="parTrans" cxnId="{0A7C3751-C840-4DE0-8B2B-8315353BA811}">
      <dgm:prSet/>
      <dgm:spPr/>
      <dgm:t>
        <a:bodyPr/>
        <a:lstStyle/>
        <a:p>
          <a:endParaRPr lang="en-US"/>
        </a:p>
      </dgm:t>
    </dgm:pt>
    <dgm:pt modelId="{E3908754-BB24-45B9-8729-890FFE2AC977}" type="sibTrans" cxnId="{0A7C3751-C840-4DE0-8B2B-8315353BA811}">
      <dgm:prSet/>
      <dgm:spPr/>
      <dgm:t>
        <a:bodyPr/>
        <a:lstStyle/>
        <a:p>
          <a:endParaRPr lang="en-US"/>
        </a:p>
      </dgm:t>
    </dgm:pt>
    <dgm:pt modelId="{0A2F392B-F8AA-4C62-8240-779DCDF88E28}">
      <dgm:prSet phldrT="[Text]"/>
      <dgm:spPr/>
      <dgm:t>
        <a:bodyPr/>
        <a:lstStyle/>
        <a:p>
          <a:r>
            <a:rPr lang="en-US" dirty="0"/>
            <a:t>Process Streetlight Reports</a:t>
          </a:r>
        </a:p>
      </dgm:t>
    </dgm:pt>
    <dgm:pt modelId="{4C415709-046A-433E-AD83-A42EFC91508E}" type="parTrans" cxnId="{AC2976F6-3076-493D-A458-D63A7EF9EB60}">
      <dgm:prSet/>
      <dgm:spPr/>
      <dgm:t>
        <a:bodyPr/>
        <a:lstStyle/>
        <a:p>
          <a:endParaRPr lang="en-US"/>
        </a:p>
      </dgm:t>
    </dgm:pt>
    <dgm:pt modelId="{C5505384-9906-4629-A7EA-B99AF162B275}" type="sibTrans" cxnId="{AC2976F6-3076-493D-A458-D63A7EF9EB60}">
      <dgm:prSet/>
      <dgm:spPr/>
      <dgm:t>
        <a:bodyPr/>
        <a:lstStyle/>
        <a:p>
          <a:endParaRPr lang="en-US"/>
        </a:p>
      </dgm:t>
    </dgm:pt>
    <dgm:pt modelId="{592E5542-0041-4ADC-8BB4-4B7C77C16C62}">
      <dgm:prSet phldrT="[Text]"/>
      <dgm:spPr/>
      <dgm:t>
        <a:bodyPr/>
        <a:lstStyle/>
        <a:p>
          <a:r>
            <a:rPr lang="en-US" dirty="0"/>
            <a:t>Priority Queue</a:t>
          </a:r>
        </a:p>
      </dgm:t>
    </dgm:pt>
    <dgm:pt modelId="{CDF0D9FF-4BDC-4855-95C9-B4E466B1B582}" type="parTrans" cxnId="{F9DE733E-C8CF-4738-A1AD-01C5057434ED}">
      <dgm:prSet/>
      <dgm:spPr/>
      <dgm:t>
        <a:bodyPr/>
        <a:lstStyle/>
        <a:p>
          <a:endParaRPr lang="en-US"/>
        </a:p>
      </dgm:t>
    </dgm:pt>
    <dgm:pt modelId="{F047C1E1-5B8B-475D-B88F-593803CD6E49}" type="sibTrans" cxnId="{F9DE733E-C8CF-4738-A1AD-01C5057434ED}">
      <dgm:prSet/>
      <dgm:spPr/>
      <dgm:t>
        <a:bodyPr/>
        <a:lstStyle/>
        <a:p>
          <a:endParaRPr lang="en-US"/>
        </a:p>
      </dgm:t>
    </dgm:pt>
    <dgm:pt modelId="{74239650-5459-4C26-8295-65C09DA5D9E4}">
      <dgm:prSet phldrT="[Text]"/>
      <dgm:spPr/>
      <dgm:t>
        <a:bodyPr/>
        <a:lstStyle/>
        <a:p>
          <a:r>
            <a:rPr lang="en-US" dirty="0"/>
            <a:t>Transportation Department Repair</a:t>
          </a:r>
        </a:p>
      </dgm:t>
    </dgm:pt>
    <dgm:pt modelId="{967CD5F2-C03E-4D0C-92CD-6BF6468F7EF2}" type="parTrans" cxnId="{42E3A2ED-4781-4A80-906C-9B332F9374F0}">
      <dgm:prSet/>
      <dgm:spPr/>
      <dgm:t>
        <a:bodyPr/>
        <a:lstStyle/>
        <a:p>
          <a:endParaRPr lang="en-US"/>
        </a:p>
      </dgm:t>
    </dgm:pt>
    <dgm:pt modelId="{0C07B253-F624-49C9-B144-6F7F9AA43C96}" type="sibTrans" cxnId="{42E3A2ED-4781-4A80-906C-9B332F9374F0}">
      <dgm:prSet/>
      <dgm:spPr/>
      <dgm:t>
        <a:bodyPr/>
        <a:lstStyle/>
        <a:p>
          <a:endParaRPr lang="en-US"/>
        </a:p>
      </dgm:t>
    </dgm:pt>
    <dgm:pt modelId="{9B326998-B751-48DB-AF4B-FCE564E84DB3}" type="pres">
      <dgm:prSet presAssocID="{62D077D5-F74C-4248-A3C2-1E22E38C9561}" presName="Name0" presStyleCnt="0">
        <dgm:presLayoutVars>
          <dgm:dir/>
          <dgm:resizeHandles val="exact"/>
        </dgm:presLayoutVars>
      </dgm:prSet>
      <dgm:spPr/>
    </dgm:pt>
    <dgm:pt modelId="{4F91E7AC-3E28-4907-B577-728A064AB033}" type="pres">
      <dgm:prSet presAssocID="{06F73A00-CFD8-4595-ADBF-36C41ACF443E}" presName="node" presStyleLbl="node1" presStyleIdx="0" presStyleCnt="4">
        <dgm:presLayoutVars>
          <dgm:bulletEnabled val="1"/>
        </dgm:presLayoutVars>
      </dgm:prSet>
      <dgm:spPr/>
    </dgm:pt>
    <dgm:pt modelId="{C4F58D3C-A965-4817-886D-56815AFFB49C}" type="pres">
      <dgm:prSet presAssocID="{E3908754-BB24-45B9-8729-890FFE2AC977}" presName="sibTrans" presStyleLbl="sibTrans2D1" presStyleIdx="0" presStyleCnt="3"/>
      <dgm:spPr/>
    </dgm:pt>
    <dgm:pt modelId="{52711E0E-F406-4D16-95F1-F21D0C9FEAE2}" type="pres">
      <dgm:prSet presAssocID="{E3908754-BB24-45B9-8729-890FFE2AC977}" presName="connectorText" presStyleLbl="sibTrans2D1" presStyleIdx="0" presStyleCnt="3"/>
      <dgm:spPr/>
    </dgm:pt>
    <dgm:pt modelId="{8C35ABFA-5BFC-4EF5-BEBE-A6293DFA03A0}" type="pres">
      <dgm:prSet presAssocID="{0A2F392B-F8AA-4C62-8240-779DCDF88E28}" presName="node" presStyleLbl="node1" presStyleIdx="1" presStyleCnt="4">
        <dgm:presLayoutVars>
          <dgm:bulletEnabled val="1"/>
        </dgm:presLayoutVars>
      </dgm:prSet>
      <dgm:spPr/>
    </dgm:pt>
    <dgm:pt modelId="{81572868-2AE2-4C6D-BF9E-544328BAE7A4}" type="pres">
      <dgm:prSet presAssocID="{C5505384-9906-4629-A7EA-B99AF162B275}" presName="sibTrans" presStyleLbl="sibTrans2D1" presStyleIdx="1" presStyleCnt="3"/>
      <dgm:spPr/>
    </dgm:pt>
    <dgm:pt modelId="{F2F33616-2E26-437C-8160-4E976BCF4514}" type="pres">
      <dgm:prSet presAssocID="{C5505384-9906-4629-A7EA-B99AF162B275}" presName="connectorText" presStyleLbl="sibTrans2D1" presStyleIdx="1" presStyleCnt="3"/>
      <dgm:spPr/>
    </dgm:pt>
    <dgm:pt modelId="{36387EFC-5628-43FB-8E14-CF427029E7E6}" type="pres">
      <dgm:prSet presAssocID="{592E5542-0041-4ADC-8BB4-4B7C77C16C62}" presName="node" presStyleLbl="node1" presStyleIdx="2" presStyleCnt="4">
        <dgm:presLayoutVars>
          <dgm:bulletEnabled val="1"/>
        </dgm:presLayoutVars>
      </dgm:prSet>
      <dgm:spPr/>
    </dgm:pt>
    <dgm:pt modelId="{BF4C7DD8-605E-4D28-8ACB-B61C2FEE35B9}" type="pres">
      <dgm:prSet presAssocID="{F047C1E1-5B8B-475D-B88F-593803CD6E49}" presName="sibTrans" presStyleLbl="sibTrans2D1" presStyleIdx="2" presStyleCnt="3"/>
      <dgm:spPr/>
    </dgm:pt>
    <dgm:pt modelId="{DEDAA134-CB93-4E29-812E-83339658FD01}" type="pres">
      <dgm:prSet presAssocID="{F047C1E1-5B8B-475D-B88F-593803CD6E49}" presName="connectorText" presStyleLbl="sibTrans2D1" presStyleIdx="2" presStyleCnt="3"/>
      <dgm:spPr/>
    </dgm:pt>
    <dgm:pt modelId="{837C7E45-12DF-4F7A-A7B1-2CBB8E187186}" type="pres">
      <dgm:prSet presAssocID="{74239650-5459-4C26-8295-65C09DA5D9E4}" presName="node" presStyleLbl="node1" presStyleIdx="3" presStyleCnt="4">
        <dgm:presLayoutVars>
          <dgm:bulletEnabled val="1"/>
        </dgm:presLayoutVars>
      </dgm:prSet>
      <dgm:spPr/>
    </dgm:pt>
  </dgm:ptLst>
  <dgm:cxnLst>
    <dgm:cxn modelId="{FD312209-DD1C-4955-A18A-AEDFDE073A0F}" type="presOf" srcId="{C5505384-9906-4629-A7EA-B99AF162B275}" destId="{F2F33616-2E26-437C-8160-4E976BCF4514}" srcOrd="1" destOrd="0" presId="urn:microsoft.com/office/officeart/2005/8/layout/process1"/>
    <dgm:cxn modelId="{6F7B5929-A82B-436C-8B39-A0E03CD28E1B}" type="presOf" srcId="{06F73A00-CFD8-4595-ADBF-36C41ACF443E}" destId="{4F91E7AC-3E28-4907-B577-728A064AB033}" srcOrd="0" destOrd="0" presId="urn:microsoft.com/office/officeart/2005/8/layout/process1"/>
    <dgm:cxn modelId="{F9DE733E-C8CF-4738-A1AD-01C5057434ED}" srcId="{62D077D5-F74C-4248-A3C2-1E22E38C9561}" destId="{592E5542-0041-4ADC-8BB4-4B7C77C16C62}" srcOrd="2" destOrd="0" parTransId="{CDF0D9FF-4BDC-4855-95C9-B4E466B1B582}" sibTransId="{F047C1E1-5B8B-475D-B88F-593803CD6E49}"/>
    <dgm:cxn modelId="{B078EF40-8279-43ED-B9D8-F77CFFA76653}" type="presOf" srcId="{592E5542-0041-4ADC-8BB4-4B7C77C16C62}" destId="{36387EFC-5628-43FB-8E14-CF427029E7E6}" srcOrd="0" destOrd="0" presId="urn:microsoft.com/office/officeart/2005/8/layout/process1"/>
    <dgm:cxn modelId="{33C92E61-4715-4977-B13A-0C182C7224F4}" type="presOf" srcId="{0A2F392B-F8AA-4C62-8240-779DCDF88E28}" destId="{8C35ABFA-5BFC-4EF5-BEBE-A6293DFA03A0}" srcOrd="0" destOrd="0" presId="urn:microsoft.com/office/officeart/2005/8/layout/process1"/>
    <dgm:cxn modelId="{0A7C3751-C840-4DE0-8B2B-8315353BA811}" srcId="{62D077D5-F74C-4248-A3C2-1E22E38C9561}" destId="{06F73A00-CFD8-4595-ADBF-36C41ACF443E}" srcOrd="0" destOrd="0" parTransId="{FD4A9C83-FB51-4792-8600-CFA4DD38DFC6}" sibTransId="{E3908754-BB24-45B9-8729-890FFE2AC977}"/>
    <dgm:cxn modelId="{1A49B558-80C3-4F6F-906F-7B8869A6568E}" type="presOf" srcId="{F047C1E1-5B8B-475D-B88F-593803CD6E49}" destId="{BF4C7DD8-605E-4D28-8ACB-B61C2FEE35B9}" srcOrd="0" destOrd="0" presId="urn:microsoft.com/office/officeart/2005/8/layout/process1"/>
    <dgm:cxn modelId="{1CF96985-3227-453D-A67E-F11DA08FC9C0}" type="presOf" srcId="{74239650-5459-4C26-8295-65C09DA5D9E4}" destId="{837C7E45-12DF-4F7A-A7B1-2CBB8E187186}" srcOrd="0" destOrd="0" presId="urn:microsoft.com/office/officeart/2005/8/layout/process1"/>
    <dgm:cxn modelId="{477909B2-F9B7-423B-8A0F-B480E760CE11}" type="presOf" srcId="{C5505384-9906-4629-A7EA-B99AF162B275}" destId="{81572868-2AE2-4C6D-BF9E-544328BAE7A4}" srcOrd="0" destOrd="0" presId="urn:microsoft.com/office/officeart/2005/8/layout/process1"/>
    <dgm:cxn modelId="{05FD03D0-8AC9-48E7-8FB6-53CC54B044EC}" type="presOf" srcId="{E3908754-BB24-45B9-8729-890FFE2AC977}" destId="{52711E0E-F406-4D16-95F1-F21D0C9FEAE2}" srcOrd="1" destOrd="0" presId="urn:microsoft.com/office/officeart/2005/8/layout/process1"/>
    <dgm:cxn modelId="{7C9313D1-8F89-42E2-BF9A-05DE28D761A1}" type="presOf" srcId="{F047C1E1-5B8B-475D-B88F-593803CD6E49}" destId="{DEDAA134-CB93-4E29-812E-83339658FD01}" srcOrd="1" destOrd="0" presId="urn:microsoft.com/office/officeart/2005/8/layout/process1"/>
    <dgm:cxn modelId="{CEFD76E0-CCA6-4285-A905-4F3BA1C8D9A2}" type="presOf" srcId="{E3908754-BB24-45B9-8729-890FFE2AC977}" destId="{C4F58D3C-A965-4817-886D-56815AFFB49C}" srcOrd="0" destOrd="0" presId="urn:microsoft.com/office/officeart/2005/8/layout/process1"/>
    <dgm:cxn modelId="{42E3A2ED-4781-4A80-906C-9B332F9374F0}" srcId="{62D077D5-F74C-4248-A3C2-1E22E38C9561}" destId="{74239650-5459-4C26-8295-65C09DA5D9E4}" srcOrd="3" destOrd="0" parTransId="{967CD5F2-C03E-4D0C-92CD-6BF6468F7EF2}" sibTransId="{0C07B253-F624-49C9-B144-6F7F9AA43C96}"/>
    <dgm:cxn modelId="{AC2976F6-3076-493D-A458-D63A7EF9EB60}" srcId="{62D077D5-F74C-4248-A3C2-1E22E38C9561}" destId="{0A2F392B-F8AA-4C62-8240-779DCDF88E28}" srcOrd="1" destOrd="0" parTransId="{4C415709-046A-433E-AD83-A42EFC91508E}" sibTransId="{C5505384-9906-4629-A7EA-B99AF162B275}"/>
    <dgm:cxn modelId="{CC29C6FF-0D5E-4C92-8753-F5D74FCDE7D4}" type="presOf" srcId="{62D077D5-F74C-4248-A3C2-1E22E38C9561}" destId="{9B326998-B751-48DB-AF4B-FCE564E84DB3}" srcOrd="0" destOrd="0" presId="urn:microsoft.com/office/officeart/2005/8/layout/process1"/>
    <dgm:cxn modelId="{154E9912-C28B-44C1-8D9F-B2265C2B139D}" type="presParOf" srcId="{9B326998-B751-48DB-AF4B-FCE564E84DB3}" destId="{4F91E7AC-3E28-4907-B577-728A064AB033}" srcOrd="0" destOrd="0" presId="urn:microsoft.com/office/officeart/2005/8/layout/process1"/>
    <dgm:cxn modelId="{D23F5488-2F6C-4800-8B5F-20DB7C4077C6}" type="presParOf" srcId="{9B326998-B751-48DB-AF4B-FCE564E84DB3}" destId="{C4F58D3C-A965-4817-886D-56815AFFB49C}" srcOrd="1" destOrd="0" presId="urn:microsoft.com/office/officeart/2005/8/layout/process1"/>
    <dgm:cxn modelId="{84CD7278-3843-4E68-AAC7-6474F971211F}" type="presParOf" srcId="{C4F58D3C-A965-4817-886D-56815AFFB49C}" destId="{52711E0E-F406-4D16-95F1-F21D0C9FEAE2}" srcOrd="0" destOrd="0" presId="urn:microsoft.com/office/officeart/2005/8/layout/process1"/>
    <dgm:cxn modelId="{9C2F41EC-72BD-4908-9804-BC610D58DFA9}" type="presParOf" srcId="{9B326998-B751-48DB-AF4B-FCE564E84DB3}" destId="{8C35ABFA-5BFC-4EF5-BEBE-A6293DFA03A0}" srcOrd="2" destOrd="0" presId="urn:microsoft.com/office/officeart/2005/8/layout/process1"/>
    <dgm:cxn modelId="{33287EEB-A4C6-4DB0-8E23-F6D066438C74}" type="presParOf" srcId="{9B326998-B751-48DB-AF4B-FCE564E84DB3}" destId="{81572868-2AE2-4C6D-BF9E-544328BAE7A4}" srcOrd="3" destOrd="0" presId="urn:microsoft.com/office/officeart/2005/8/layout/process1"/>
    <dgm:cxn modelId="{F3A7E430-7BAE-47AA-8943-89EBDB7F5919}" type="presParOf" srcId="{81572868-2AE2-4C6D-BF9E-544328BAE7A4}" destId="{F2F33616-2E26-437C-8160-4E976BCF4514}" srcOrd="0" destOrd="0" presId="urn:microsoft.com/office/officeart/2005/8/layout/process1"/>
    <dgm:cxn modelId="{B39FB946-64F8-460D-8664-EE5D831E2509}" type="presParOf" srcId="{9B326998-B751-48DB-AF4B-FCE564E84DB3}" destId="{36387EFC-5628-43FB-8E14-CF427029E7E6}" srcOrd="4" destOrd="0" presId="urn:microsoft.com/office/officeart/2005/8/layout/process1"/>
    <dgm:cxn modelId="{176C8A3E-5E93-4DAD-89F3-34119051C500}" type="presParOf" srcId="{9B326998-B751-48DB-AF4B-FCE564E84DB3}" destId="{BF4C7DD8-605E-4D28-8ACB-B61C2FEE35B9}" srcOrd="5" destOrd="0" presId="urn:microsoft.com/office/officeart/2005/8/layout/process1"/>
    <dgm:cxn modelId="{2166FEEC-23D0-417A-9682-EE70E2441700}" type="presParOf" srcId="{BF4C7DD8-605E-4D28-8ACB-B61C2FEE35B9}" destId="{DEDAA134-CB93-4E29-812E-83339658FD01}" srcOrd="0" destOrd="0" presId="urn:microsoft.com/office/officeart/2005/8/layout/process1"/>
    <dgm:cxn modelId="{5D384312-1BDB-4D1A-BCE6-E415D16E4B60}" type="presParOf" srcId="{9B326998-B751-48DB-AF4B-FCE564E84DB3}" destId="{837C7E45-12DF-4F7A-A7B1-2CBB8E187186}"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3B5D65-C274-4DCF-8AE4-863C7A4C9A8D}">
      <dsp:nvSpPr>
        <dsp:cNvPr id="0" name=""/>
        <dsp:cNvSpPr/>
      </dsp:nvSpPr>
      <dsp:spPr>
        <a:xfrm>
          <a:off x="8840" y="1087705"/>
          <a:ext cx="2642294" cy="158537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Get It Done App</a:t>
          </a:r>
        </a:p>
      </dsp:txBody>
      <dsp:txXfrm>
        <a:off x="55274" y="1134139"/>
        <a:ext cx="2549426" cy="1492508"/>
      </dsp:txXfrm>
    </dsp:sp>
    <dsp:sp modelId="{9F773089-3D08-4761-968B-A09D9D44D8D7}">
      <dsp:nvSpPr>
        <dsp:cNvPr id="0" name=""/>
        <dsp:cNvSpPr/>
      </dsp:nvSpPr>
      <dsp:spPr>
        <a:xfrm>
          <a:off x="2915364" y="1552749"/>
          <a:ext cx="560166" cy="65528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2915364" y="1683807"/>
        <a:ext cx="392116" cy="393173"/>
      </dsp:txXfrm>
    </dsp:sp>
    <dsp:sp modelId="{77A94FDB-9C7D-4232-8861-C3DEBA8C4B64}">
      <dsp:nvSpPr>
        <dsp:cNvPr id="0" name=""/>
        <dsp:cNvSpPr/>
      </dsp:nvSpPr>
      <dsp:spPr>
        <a:xfrm>
          <a:off x="3708052" y="1087705"/>
          <a:ext cx="2642294" cy="158537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Streetlight Report</a:t>
          </a:r>
        </a:p>
      </dsp:txBody>
      <dsp:txXfrm>
        <a:off x="3754486" y="1134139"/>
        <a:ext cx="2549426" cy="1492508"/>
      </dsp:txXfrm>
    </dsp:sp>
    <dsp:sp modelId="{0C484AA1-722C-4A93-8460-5FB33BD1E650}">
      <dsp:nvSpPr>
        <dsp:cNvPr id="0" name=""/>
        <dsp:cNvSpPr/>
      </dsp:nvSpPr>
      <dsp:spPr>
        <a:xfrm>
          <a:off x="6614576" y="1552749"/>
          <a:ext cx="560166" cy="65528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6614576" y="1683807"/>
        <a:ext cx="392116" cy="393173"/>
      </dsp:txXfrm>
    </dsp:sp>
    <dsp:sp modelId="{D0FD282C-14C0-4752-AD9B-67BF0F12C5A8}">
      <dsp:nvSpPr>
        <dsp:cNvPr id="0" name=""/>
        <dsp:cNvSpPr/>
      </dsp:nvSpPr>
      <dsp:spPr>
        <a:xfrm>
          <a:off x="7407265" y="1087705"/>
          <a:ext cx="2642294" cy="158537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Transportation Department Repair</a:t>
          </a:r>
        </a:p>
      </dsp:txBody>
      <dsp:txXfrm>
        <a:off x="7453699" y="1134139"/>
        <a:ext cx="2549426" cy="14925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91E7AC-3E28-4907-B577-728A064AB033}">
      <dsp:nvSpPr>
        <dsp:cNvPr id="0" name=""/>
        <dsp:cNvSpPr/>
      </dsp:nvSpPr>
      <dsp:spPr>
        <a:xfrm>
          <a:off x="4420" y="80617"/>
          <a:ext cx="1932607" cy="115956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Get It Done App</a:t>
          </a:r>
        </a:p>
      </dsp:txBody>
      <dsp:txXfrm>
        <a:off x="38382" y="114579"/>
        <a:ext cx="1864683" cy="1091640"/>
      </dsp:txXfrm>
    </dsp:sp>
    <dsp:sp modelId="{C4F58D3C-A965-4817-886D-56815AFFB49C}">
      <dsp:nvSpPr>
        <dsp:cNvPr id="0" name=""/>
        <dsp:cNvSpPr/>
      </dsp:nvSpPr>
      <dsp:spPr>
        <a:xfrm>
          <a:off x="2130288" y="420756"/>
          <a:ext cx="409712" cy="47928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2130288" y="516613"/>
        <a:ext cx="286798" cy="287572"/>
      </dsp:txXfrm>
    </dsp:sp>
    <dsp:sp modelId="{8C35ABFA-5BFC-4EF5-BEBE-A6293DFA03A0}">
      <dsp:nvSpPr>
        <dsp:cNvPr id="0" name=""/>
        <dsp:cNvSpPr/>
      </dsp:nvSpPr>
      <dsp:spPr>
        <a:xfrm>
          <a:off x="2710070" y="80617"/>
          <a:ext cx="1932607" cy="115956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Process Streetlight Reports</a:t>
          </a:r>
        </a:p>
      </dsp:txBody>
      <dsp:txXfrm>
        <a:off x="2744032" y="114579"/>
        <a:ext cx="1864683" cy="1091640"/>
      </dsp:txXfrm>
    </dsp:sp>
    <dsp:sp modelId="{81572868-2AE2-4C6D-BF9E-544328BAE7A4}">
      <dsp:nvSpPr>
        <dsp:cNvPr id="0" name=""/>
        <dsp:cNvSpPr/>
      </dsp:nvSpPr>
      <dsp:spPr>
        <a:xfrm>
          <a:off x="4835939" y="420756"/>
          <a:ext cx="409712" cy="47928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4835939" y="516613"/>
        <a:ext cx="286798" cy="287572"/>
      </dsp:txXfrm>
    </dsp:sp>
    <dsp:sp modelId="{36387EFC-5628-43FB-8E14-CF427029E7E6}">
      <dsp:nvSpPr>
        <dsp:cNvPr id="0" name=""/>
        <dsp:cNvSpPr/>
      </dsp:nvSpPr>
      <dsp:spPr>
        <a:xfrm>
          <a:off x="5415721" y="80617"/>
          <a:ext cx="1932607" cy="115956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Priority Queue</a:t>
          </a:r>
        </a:p>
      </dsp:txBody>
      <dsp:txXfrm>
        <a:off x="5449683" y="114579"/>
        <a:ext cx="1864683" cy="1091640"/>
      </dsp:txXfrm>
    </dsp:sp>
    <dsp:sp modelId="{BF4C7DD8-605E-4D28-8ACB-B61C2FEE35B9}">
      <dsp:nvSpPr>
        <dsp:cNvPr id="0" name=""/>
        <dsp:cNvSpPr/>
      </dsp:nvSpPr>
      <dsp:spPr>
        <a:xfrm>
          <a:off x="7541589" y="420756"/>
          <a:ext cx="409712" cy="47928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7541589" y="516613"/>
        <a:ext cx="286798" cy="287572"/>
      </dsp:txXfrm>
    </dsp:sp>
    <dsp:sp modelId="{837C7E45-12DF-4F7A-A7B1-2CBB8E187186}">
      <dsp:nvSpPr>
        <dsp:cNvPr id="0" name=""/>
        <dsp:cNvSpPr/>
      </dsp:nvSpPr>
      <dsp:spPr>
        <a:xfrm>
          <a:off x="8121372" y="80617"/>
          <a:ext cx="1932607" cy="115956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Transportation Department Repair</a:t>
          </a:r>
        </a:p>
      </dsp:txBody>
      <dsp:txXfrm>
        <a:off x="8155334" y="114579"/>
        <a:ext cx="1864683" cy="10916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91E7AC-3E28-4907-B577-728A064AB033}">
      <dsp:nvSpPr>
        <dsp:cNvPr id="0" name=""/>
        <dsp:cNvSpPr/>
      </dsp:nvSpPr>
      <dsp:spPr>
        <a:xfrm>
          <a:off x="4420" y="80617"/>
          <a:ext cx="1932607" cy="115956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Get It Done App</a:t>
          </a:r>
        </a:p>
      </dsp:txBody>
      <dsp:txXfrm>
        <a:off x="38382" y="114579"/>
        <a:ext cx="1864683" cy="1091640"/>
      </dsp:txXfrm>
    </dsp:sp>
    <dsp:sp modelId="{C4F58D3C-A965-4817-886D-56815AFFB49C}">
      <dsp:nvSpPr>
        <dsp:cNvPr id="0" name=""/>
        <dsp:cNvSpPr/>
      </dsp:nvSpPr>
      <dsp:spPr>
        <a:xfrm>
          <a:off x="2130288" y="420756"/>
          <a:ext cx="409712" cy="47928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2130288" y="516613"/>
        <a:ext cx="286798" cy="287572"/>
      </dsp:txXfrm>
    </dsp:sp>
    <dsp:sp modelId="{8C35ABFA-5BFC-4EF5-BEBE-A6293DFA03A0}">
      <dsp:nvSpPr>
        <dsp:cNvPr id="0" name=""/>
        <dsp:cNvSpPr/>
      </dsp:nvSpPr>
      <dsp:spPr>
        <a:xfrm>
          <a:off x="2710070" y="80617"/>
          <a:ext cx="1932607" cy="115956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Process Streetlight Reports</a:t>
          </a:r>
        </a:p>
      </dsp:txBody>
      <dsp:txXfrm>
        <a:off x="2744032" y="114579"/>
        <a:ext cx="1864683" cy="1091640"/>
      </dsp:txXfrm>
    </dsp:sp>
    <dsp:sp modelId="{81572868-2AE2-4C6D-BF9E-544328BAE7A4}">
      <dsp:nvSpPr>
        <dsp:cNvPr id="0" name=""/>
        <dsp:cNvSpPr/>
      </dsp:nvSpPr>
      <dsp:spPr>
        <a:xfrm>
          <a:off x="4835939" y="420756"/>
          <a:ext cx="409712" cy="47928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4835939" y="516613"/>
        <a:ext cx="286798" cy="287572"/>
      </dsp:txXfrm>
    </dsp:sp>
    <dsp:sp modelId="{36387EFC-5628-43FB-8E14-CF427029E7E6}">
      <dsp:nvSpPr>
        <dsp:cNvPr id="0" name=""/>
        <dsp:cNvSpPr/>
      </dsp:nvSpPr>
      <dsp:spPr>
        <a:xfrm>
          <a:off x="5415721" y="80617"/>
          <a:ext cx="1932607" cy="115956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Priority Queue</a:t>
          </a:r>
        </a:p>
      </dsp:txBody>
      <dsp:txXfrm>
        <a:off x="5449683" y="114579"/>
        <a:ext cx="1864683" cy="1091640"/>
      </dsp:txXfrm>
    </dsp:sp>
    <dsp:sp modelId="{BF4C7DD8-605E-4D28-8ACB-B61C2FEE35B9}">
      <dsp:nvSpPr>
        <dsp:cNvPr id="0" name=""/>
        <dsp:cNvSpPr/>
      </dsp:nvSpPr>
      <dsp:spPr>
        <a:xfrm>
          <a:off x="7541589" y="420756"/>
          <a:ext cx="409712" cy="47928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7541589" y="516613"/>
        <a:ext cx="286798" cy="287572"/>
      </dsp:txXfrm>
    </dsp:sp>
    <dsp:sp modelId="{837C7E45-12DF-4F7A-A7B1-2CBB8E187186}">
      <dsp:nvSpPr>
        <dsp:cNvPr id="0" name=""/>
        <dsp:cNvSpPr/>
      </dsp:nvSpPr>
      <dsp:spPr>
        <a:xfrm>
          <a:off x="8121372" y="80617"/>
          <a:ext cx="1932607" cy="115956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Transportation Department Repair</a:t>
          </a:r>
        </a:p>
      </dsp:txBody>
      <dsp:txXfrm>
        <a:off x="8155334" y="114579"/>
        <a:ext cx="1864683" cy="109164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9/26/2022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9/26/2022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9/26/2022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9/26/2022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9/26/2022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9/26/2022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9/26/2022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9/26/2022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9/26/2022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9/26/2022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r="38018"/>
          <a:stretch/>
        </p:blipFill>
        <p:spPr>
          <a:xfrm>
            <a:off x="16" y="10"/>
            <a:ext cx="7556889" cy="6857990"/>
          </a:xfrm>
          <a:prstGeom prst="rect">
            <a:avLst/>
          </a:prstGeom>
        </p:spPr>
      </p:pic>
      <p:sp>
        <p:nvSpPr>
          <p:cNvPr id="44" name="Rectangle 43">
            <a:extLst>
              <a:ext uri="{FF2B5EF4-FFF2-40B4-BE49-F238E27FC236}">
                <a16:creationId xmlns:a16="http://schemas.microsoft.com/office/drawing/2014/main" id="{6482F060-A4AF-4E0B-B364-7C6BA4A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556905" y="0"/>
            <a:ext cx="464131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047939" y="640080"/>
            <a:ext cx="3659246" cy="2850320"/>
          </a:xfrm>
        </p:spPr>
        <p:txBody>
          <a:bodyPr>
            <a:normAutofit/>
          </a:bodyPr>
          <a:lstStyle/>
          <a:p>
            <a:r>
              <a:rPr lang="en-US" sz="3800" dirty="0">
                <a:solidFill>
                  <a:srgbClr val="FFFFFF"/>
                </a:solidFill>
              </a:rPr>
              <a:t>Streetlight Maintenance</a:t>
            </a:r>
            <a:br>
              <a:rPr lang="en-US" sz="3800" dirty="0">
                <a:solidFill>
                  <a:srgbClr val="FFFFFF"/>
                </a:solidFill>
              </a:rPr>
            </a:br>
            <a:r>
              <a:rPr lang="en-US" sz="3800" dirty="0">
                <a:solidFill>
                  <a:srgbClr val="FFFFFF"/>
                </a:solidFill>
              </a:rPr>
              <a:t>Priority Queue </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047939" y="3812135"/>
            <a:ext cx="3659246" cy="1596655"/>
          </a:xfrm>
        </p:spPr>
        <p:txBody>
          <a:bodyPr>
            <a:normAutofit/>
          </a:bodyPr>
          <a:lstStyle/>
          <a:p>
            <a:r>
              <a:rPr lang="en-US" sz="1800">
                <a:solidFill>
                  <a:srgbClr val="FFFFFF"/>
                </a:solidFill>
              </a:rPr>
              <a:t>Matthew Endo</a:t>
            </a:r>
          </a:p>
        </p:txBody>
      </p:sp>
      <p:cxnSp>
        <p:nvCxnSpPr>
          <p:cNvPr id="46" name="Straight Connector 45">
            <a:extLst>
              <a:ext uri="{FF2B5EF4-FFF2-40B4-BE49-F238E27FC236}">
                <a16:creationId xmlns:a16="http://schemas.microsoft.com/office/drawing/2014/main" id="{B9EB6DAA-2F0C-43D5-A577-15D5D2C4E3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85922" y="3651268"/>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C26C8-0CE4-1B79-DD4B-75860519498B}"/>
              </a:ext>
            </a:extLst>
          </p:cNvPr>
          <p:cNvSpPr>
            <a:spLocks noGrp="1"/>
          </p:cNvSpPr>
          <p:nvPr>
            <p:ph type="title"/>
          </p:nvPr>
        </p:nvSpPr>
        <p:spPr/>
        <p:txBody>
          <a:bodyPr/>
          <a:lstStyle/>
          <a:p>
            <a:r>
              <a:rPr lang="en-US" dirty="0"/>
              <a:t>Future Improvements</a:t>
            </a:r>
          </a:p>
        </p:txBody>
      </p:sp>
      <p:pic>
        <p:nvPicPr>
          <p:cNvPr id="5" name="Picture 4" descr="Graphical user interface, text, application&#10;&#10;Description automatically generated">
            <a:extLst>
              <a:ext uri="{FF2B5EF4-FFF2-40B4-BE49-F238E27FC236}">
                <a16:creationId xmlns:a16="http://schemas.microsoft.com/office/drawing/2014/main" id="{E0F3E15B-9F02-F4FD-DBC2-73F71F7A9B15}"/>
              </a:ext>
            </a:extLst>
          </p:cNvPr>
          <p:cNvPicPr>
            <a:picLocks noChangeAspect="1"/>
          </p:cNvPicPr>
          <p:nvPr/>
        </p:nvPicPr>
        <p:blipFill rotWithShape="1">
          <a:blip r:embed="rId2"/>
          <a:srcRect t="4057" b="6086"/>
          <a:stretch/>
        </p:blipFill>
        <p:spPr>
          <a:xfrm>
            <a:off x="4894922" y="2023960"/>
            <a:ext cx="1972934" cy="3939515"/>
          </a:xfrm>
          <a:prstGeom prst="rect">
            <a:avLst/>
          </a:prstGeom>
        </p:spPr>
      </p:pic>
      <p:pic>
        <p:nvPicPr>
          <p:cNvPr id="7" name="Picture 6" descr="Graphical user interface, application&#10;&#10;Description automatically generated">
            <a:extLst>
              <a:ext uri="{FF2B5EF4-FFF2-40B4-BE49-F238E27FC236}">
                <a16:creationId xmlns:a16="http://schemas.microsoft.com/office/drawing/2014/main" id="{B62700E1-9EBD-5003-E52A-84B21E4B2032}"/>
              </a:ext>
            </a:extLst>
          </p:cNvPr>
          <p:cNvPicPr>
            <a:picLocks noChangeAspect="1"/>
          </p:cNvPicPr>
          <p:nvPr/>
        </p:nvPicPr>
        <p:blipFill rotWithShape="1">
          <a:blip r:embed="rId3"/>
          <a:srcRect t="4152" b="5992"/>
          <a:stretch/>
        </p:blipFill>
        <p:spPr>
          <a:xfrm>
            <a:off x="7038834" y="2023961"/>
            <a:ext cx="1972934" cy="3939515"/>
          </a:xfrm>
          <a:prstGeom prst="rect">
            <a:avLst/>
          </a:prstGeom>
        </p:spPr>
      </p:pic>
      <p:pic>
        <p:nvPicPr>
          <p:cNvPr id="9" name="Picture 8" descr="A picture containing calendar&#10;&#10;Description automatically generated">
            <a:extLst>
              <a:ext uri="{FF2B5EF4-FFF2-40B4-BE49-F238E27FC236}">
                <a16:creationId xmlns:a16="http://schemas.microsoft.com/office/drawing/2014/main" id="{D0617E9B-C9A2-0BCA-3C1A-19D67BE448A0}"/>
              </a:ext>
            </a:extLst>
          </p:cNvPr>
          <p:cNvPicPr>
            <a:picLocks noChangeAspect="1"/>
          </p:cNvPicPr>
          <p:nvPr/>
        </p:nvPicPr>
        <p:blipFill rotWithShape="1">
          <a:blip r:embed="rId4"/>
          <a:srcRect t="3596" b="6548"/>
          <a:stretch/>
        </p:blipFill>
        <p:spPr>
          <a:xfrm>
            <a:off x="9182746" y="2023962"/>
            <a:ext cx="1972934" cy="3939515"/>
          </a:xfrm>
          <a:prstGeom prst="rect">
            <a:avLst/>
          </a:prstGeom>
        </p:spPr>
      </p:pic>
      <p:sp>
        <p:nvSpPr>
          <p:cNvPr id="10" name="Content Placeholder 2">
            <a:extLst>
              <a:ext uri="{FF2B5EF4-FFF2-40B4-BE49-F238E27FC236}">
                <a16:creationId xmlns:a16="http://schemas.microsoft.com/office/drawing/2014/main" id="{D110DB7F-5132-BF5A-EF50-5063371A56C7}"/>
              </a:ext>
            </a:extLst>
          </p:cNvPr>
          <p:cNvSpPr>
            <a:spLocks noGrp="1"/>
          </p:cNvSpPr>
          <p:nvPr>
            <p:ph idx="1"/>
          </p:nvPr>
        </p:nvSpPr>
        <p:spPr>
          <a:xfrm>
            <a:off x="1097280" y="2108200"/>
            <a:ext cx="3698655" cy="4046940"/>
          </a:xfrm>
        </p:spPr>
        <p:txBody>
          <a:bodyPr>
            <a:normAutofit fontScale="62500" lnSpcReduction="20000"/>
          </a:bodyPr>
          <a:lstStyle/>
          <a:p>
            <a:pPr>
              <a:buFont typeface="Arial" panose="020B0604020202020204" pitchFamily="34" charset="0"/>
              <a:buChar char="•"/>
            </a:pPr>
            <a:r>
              <a:rPr lang="en-US" sz="2400" dirty="0"/>
              <a:t> Accessible data on streetlight condition, number of streetlights, and location (park, school, etc.)</a:t>
            </a:r>
          </a:p>
          <a:p>
            <a:pPr>
              <a:buFont typeface="Arial" panose="020B0604020202020204" pitchFamily="34" charset="0"/>
              <a:buChar char="•"/>
            </a:pPr>
            <a:r>
              <a:rPr lang="en-US" sz="2400" dirty="0"/>
              <a:t> Automate referrals</a:t>
            </a:r>
          </a:p>
          <a:p>
            <a:pPr>
              <a:buFont typeface="Arial" panose="020B0604020202020204" pitchFamily="34" charset="0"/>
              <a:buChar char="•"/>
            </a:pPr>
            <a:r>
              <a:rPr lang="en-US" sz="2400" dirty="0"/>
              <a:t> Add streetlight condition and number of streetlights as factors in determining priority score</a:t>
            </a:r>
          </a:p>
          <a:p>
            <a:pPr>
              <a:buFont typeface="Arial" panose="020B0604020202020204" pitchFamily="34" charset="0"/>
              <a:buChar char="•"/>
            </a:pPr>
            <a:r>
              <a:rPr lang="en-US" sz="2400" dirty="0"/>
              <a:t> Improve crime rate and foot traffic factors in determining priority score</a:t>
            </a:r>
          </a:p>
          <a:p>
            <a:pPr>
              <a:buFont typeface="Arial" panose="020B0604020202020204" pitchFamily="34" charset="0"/>
              <a:buChar char="•"/>
            </a:pPr>
            <a:r>
              <a:rPr lang="en-US" sz="2400" dirty="0"/>
              <a:t> Open report map is accessible to Transportation Department Field Workers to potentially increase number of completed reports</a:t>
            </a:r>
          </a:p>
          <a:p>
            <a:pPr>
              <a:buFont typeface="Arial" panose="020B0604020202020204" pitchFamily="34" charset="0"/>
              <a:buChar char="•"/>
            </a:pPr>
            <a:r>
              <a:rPr lang="en-US" sz="2400" dirty="0"/>
              <a:t> Ambient light data, closer to schools, etc.</a:t>
            </a:r>
          </a:p>
          <a:p>
            <a:pPr>
              <a:buFont typeface="Arial" panose="020B0604020202020204" pitchFamily="34" charset="0"/>
              <a:buChar char="•"/>
            </a:pPr>
            <a:endParaRPr lang="en-US" sz="2400" dirty="0"/>
          </a:p>
          <a:p>
            <a:pPr>
              <a:buFont typeface="Arial" panose="020B0604020202020204" pitchFamily="34" charset="0"/>
              <a:buChar char="•"/>
            </a:pPr>
            <a:endParaRPr lang="en-US" sz="2400" dirty="0"/>
          </a:p>
          <a:p>
            <a:pPr>
              <a:buFont typeface="Arial" panose="020B0604020202020204" pitchFamily="34" charset="0"/>
              <a:buChar char="•"/>
            </a:pPr>
            <a:endParaRPr lang="en-US" sz="2400" dirty="0"/>
          </a:p>
        </p:txBody>
      </p:sp>
    </p:spTree>
    <p:extLst>
      <p:ext uri="{BB962C8B-B14F-4D97-AF65-F5344CB8AC3E}">
        <p14:creationId xmlns:p14="http://schemas.microsoft.com/office/powerpoint/2010/main" val="1248973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4C092-A2C9-0A03-A812-BE4C08AE63D3}"/>
              </a:ext>
            </a:extLst>
          </p:cNvPr>
          <p:cNvSpPr>
            <a:spLocks noGrp="1"/>
          </p:cNvSpPr>
          <p:nvPr>
            <p:ph type="title"/>
          </p:nvPr>
        </p:nvSpPr>
        <p:spPr/>
        <p:txBody>
          <a:bodyPr/>
          <a:lstStyle/>
          <a:p>
            <a:r>
              <a:rPr lang="en-US" dirty="0"/>
              <a:t>What is a Priority Queue?</a:t>
            </a:r>
          </a:p>
        </p:txBody>
      </p:sp>
      <p:pic>
        <p:nvPicPr>
          <p:cNvPr id="5" name="Content Placeholder 4" descr="A picture containing text, skiing, group, people&#10;&#10;Description automatically generated">
            <a:extLst>
              <a:ext uri="{FF2B5EF4-FFF2-40B4-BE49-F238E27FC236}">
                <a16:creationId xmlns:a16="http://schemas.microsoft.com/office/drawing/2014/main" id="{26A615AA-6C19-5ED4-D7D7-A08F433FC0B6}"/>
              </a:ext>
            </a:extLst>
          </p:cNvPr>
          <p:cNvPicPr>
            <a:picLocks noGrp="1" noChangeAspect="1"/>
          </p:cNvPicPr>
          <p:nvPr>
            <p:ph idx="1"/>
          </p:nvPr>
        </p:nvPicPr>
        <p:blipFill rotWithShape="1">
          <a:blip r:embed="rId2"/>
          <a:srcRect t="29171" b="32790"/>
          <a:stretch/>
        </p:blipFill>
        <p:spPr>
          <a:xfrm>
            <a:off x="1423352" y="2836106"/>
            <a:ext cx="9345295" cy="2772849"/>
          </a:xfrm>
        </p:spPr>
      </p:pic>
      <p:sp>
        <p:nvSpPr>
          <p:cNvPr id="6" name="TextBox 5">
            <a:extLst>
              <a:ext uri="{FF2B5EF4-FFF2-40B4-BE49-F238E27FC236}">
                <a16:creationId xmlns:a16="http://schemas.microsoft.com/office/drawing/2014/main" id="{B2B2F80C-3F7C-A50A-C62C-7E5763B7A61F}"/>
              </a:ext>
            </a:extLst>
          </p:cNvPr>
          <p:cNvSpPr txBox="1"/>
          <p:nvPr/>
        </p:nvSpPr>
        <p:spPr>
          <a:xfrm>
            <a:off x="2143126" y="2483197"/>
            <a:ext cx="7029450" cy="461665"/>
          </a:xfrm>
          <a:prstGeom prst="rect">
            <a:avLst/>
          </a:prstGeom>
          <a:noFill/>
        </p:spPr>
        <p:txBody>
          <a:bodyPr wrap="square" rtlCol="0">
            <a:spAutoFit/>
          </a:bodyPr>
          <a:lstStyle/>
          <a:p>
            <a:r>
              <a:rPr lang="en-US" sz="2400" dirty="0"/>
              <a:t>4         9          5        6         2      8           7      3       1  </a:t>
            </a:r>
          </a:p>
        </p:txBody>
      </p:sp>
    </p:spTree>
    <p:extLst>
      <p:ext uri="{BB962C8B-B14F-4D97-AF65-F5344CB8AC3E}">
        <p14:creationId xmlns:p14="http://schemas.microsoft.com/office/powerpoint/2010/main" val="3356502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EBD6C-8FB5-9B83-56A5-854B4872C480}"/>
              </a:ext>
            </a:extLst>
          </p:cNvPr>
          <p:cNvSpPr>
            <a:spLocks noGrp="1"/>
          </p:cNvSpPr>
          <p:nvPr>
            <p:ph type="title"/>
          </p:nvPr>
        </p:nvSpPr>
        <p:spPr/>
        <p:txBody>
          <a:bodyPr/>
          <a:lstStyle/>
          <a:p>
            <a:r>
              <a:rPr lang="en-US" dirty="0"/>
              <a:t>The Problem</a:t>
            </a:r>
          </a:p>
        </p:txBody>
      </p:sp>
      <p:sp>
        <p:nvSpPr>
          <p:cNvPr id="3" name="Content Placeholder 2">
            <a:extLst>
              <a:ext uri="{FF2B5EF4-FFF2-40B4-BE49-F238E27FC236}">
                <a16:creationId xmlns:a16="http://schemas.microsoft.com/office/drawing/2014/main" id="{3BD71B61-172B-518D-6A78-A83DAEB1C5C9}"/>
              </a:ext>
            </a:extLst>
          </p:cNvPr>
          <p:cNvSpPr>
            <a:spLocks noGrp="1"/>
          </p:cNvSpPr>
          <p:nvPr>
            <p:ph idx="1"/>
          </p:nvPr>
        </p:nvSpPr>
        <p:spPr>
          <a:xfrm>
            <a:off x="1097280" y="2108201"/>
            <a:ext cx="6376540" cy="3760891"/>
          </a:xfrm>
        </p:spPr>
        <p:txBody>
          <a:bodyPr>
            <a:normAutofit/>
          </a:bodyPr>
          <a:lstStyle/>
          <a:p>
            <a:pPr>
              <a:buFont typeface="Arial" panose="020B0604020202020204" pitchFamily="34" charset="0"/>
              <a:buChar char="•"/>
            </a:pPr>
            <a:r>
              <a:rPr lang="en-US" sz="2400" dirty="0"/>
              <a:t> San Diego public can report maintenance and other city issues with the Get It Done app. These reports include streetlight maintenance, which generally falls under the jurisdiction of the Transportation Department</a:t>
            </a:r>
          </a:p>
          <a:p>
            <a:pPr>
              <a:buFont typeface="Arial" panose="020B0604020202020204" pitchFamily="34" charset="0"/>
              <a:buChar char="•"/>
            </a:pPr>
            <a:r>
              <a:rPr lang="en-US" sz="2400" dirty="0"/>
              <a:t> Currently, the Transportation Department has no method to systematically address streetlight maintenance reports</a:t>
            </a:r>
          </a:p>
        </p:txBody>
      </p:sp>
      <p:pic>
        <p:nvPicPr>
          <p:cNvPr id="5" name="Picture 4" descr="Old street lamp and city skyline at dusk">
            <a:extLst>
              <a:ext uri="{FF2B5EF4-FFF2-40B4-BE49-F238E27FC236}">
                <a16:creationId xmlns:a16="http://schemas.microsoft.com/office/drawing/2014/main" id="{CF672288-996D-536F-F7A0-58DA0581281C}"/>
              </a:ext>
            </a:extLst>
          </p:cNvPr>
          <p:cNvPicPr>
            <a:picLocks noChangeAspect="1"/>
          </p:cNvPicPr>
          <p:nvPr/>
        </p:nvPicPr>
        <p:blipFill rotWithShape="1">
          <a:blip r:embed="rId2"/>
          <a:srcRect t="14420" r="43325"/>
          <a:stretch/>
        </p:blipFill>
        <p:spPr>
          <a:xfrm>
            <a:off x="7669530" y="2248044"/>
            <a:ext cx="3486150" cy="3513727"/>
          </a:xfrm>
          <a:prstGeom prst="rect">
            <a:avLst/>
          </a:prstGeom>
        </p:spPr>
      </p:pic>
    </p:spTree>
    <p:extLst>
      <p:ext uri="{BB962C8B-B14F-4D97-AF65-F5344CB8AC3E}">
        <p14:creationId xmlns:p14="http://schemas.microsoft.com/office/powerpoint/2010/main" val="830938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A0CDE-BACD-03ED-6783-27E8C91B5008}"/>
              </a:ext>
            </a:extLst>
          </p:cNvPr>
          <p:cNvSpPr>
            <a:spLocks noGrp="1"/>
          </p:cNvSpPr>
          <p:nvPr>
            <p:ph type="title"/>
          </p:nvPr>
        </p:nvSpPr>
        <p:spPr/>
        <p:txBody>
          <a:bodyPr/>
          <a:lstStyle/>
          <a:p>
            <a:r>
              <a:rPr lang="en-US" dirty="0"/>
              <a:t>Current Process</a:t>
            </a:r>
          </a:p>
        </p:txBody>
      </p:sp>
      <p:graphicFrame>
        <p:nvGraphicFramePr>
          <p:cNvPr id="4" name="Content Placeholder 3">
            <a:extLst>
              <a:ext uri="{FF2B5EF4-FFF2-40B4-BE49-F238E27FC236}">
                <a16:creationId xmlns:a16="http://schemas.microsoft.com/office/drawing/2014/main" id="{704AD4B7-37B0-2AA0-8B45-6B2E3E89D380}"/>
              </a:ext>
            </a:extLst>
          </p:cNvPr>
          <p:cNvGraphicFramePr>
            <a:graphicFrameLocks noGrp="1"/>
          </p:cNvGraphicFramePr>
          <p:nvPr>
            <p:ph idx="1"/>
            <p:extLst>
              <p:ext uri="{D42A27DB-BD31-4B8C-83A1-F6EECF244321}">
                <p14:modId xmlns:p14="http://schemas.microsoft.com/office/powerpoint/2010/main" val="4066351449"/>
              </p:ext>
            </p:extLst>
          </p:nvPr>
        </p:nvGraphicFramePr>
        <p:xfrm>
          <a:off x="1096963" y="2108200"/>
          <a:ext cx="10058400" cy="3760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07758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Current Situation</a:t>
            </a:r>
          </a:p>
        </p:txBody>
      </p:sp>
      <p:graphicFrame>
        <p:nvGraphicFramePr>
          <p:cNvPr id="4" name="Table 4">
            <a:extLst>
              <a:ext uri="{FF2B5EF4-FFF2-40B4-BE49-F238E27FC236}">
                <a16:creationId xmlns:a16="http://schemas.microsoft.com/office/drawing/2014/main" id="{C266CDD0-3E96-40BD-8324-62D1DD86152D}"/>
              </a:ext>
            </a:extLst>
          </p:cNvPr>
          <p:cNvGraphicFramePr>
            <a:graphicFrameLocks noGrp="1"/>
          </p:cNvGraphicFramePr>
          <p:nvPr>
            <p:ph idx="1"/>
            <p:extLst>
              <p:ext uri="{D42A27DB-BD31-4B8C-83A1-F6EECF244321}">
                <p14:modId xmlns:p14="http://schemas.microsoft.com/office/powerpoint/2010/main" val="557933274"/>
              </p:ext>
            </p:extLst>
          </p:nvPr>
        </p:nvGraphicFramePr>
        <p:xfrm>
          <a:off x="1096963" y="2216879"/>
          <a:ext cx="10058400" cy="3665176"/>
        </p:xfrm>
        <a:graphic>
          <a:graphicData uri="http://schemas.openxmlformats.org/drawingml/2006/table">
            <a:tbl>
              <a:tblPr firstRow="1" bandRow="1">
                <a:noFill/>
                <a:tableStyleId>{3B4B98B0-60AC-42C2-AFA5-B58CD77FA1E5}</a:tableStyleId>
              </a:tblPr>
              <a:tblGrid>
                <a:gridCol w="2514600">
                  <a:extLst>
                    <a:ext uri="{9D8B030D-6E8A-4147-A177-3AD203B41FA5}">
                      <a16:colId xmlns:a16="http://schemas.microsoft.com/office/drawing/2014/main" val="2981917977"/>
                    </a:ext>
                  </a:extLst>
                </a:gridCol>
                <a:gridCol w="2514600">
                  <a:extLst>
                    <a:ext uri="{9D8B030D-6E8A-4147-A177-3AD203B41FA5}">
                      <a16:colId xmlns:a16="http://schemas.microsoft.com/office/drawing/2014/main" val="945233394"/>
                    </a:ext>
                  </a:extLst>
                </a:gridCol>
                <a:gridCol w="2514600">
                  <a:extLst>
                    <a:ext uri="{9D8B030D-6E8A-4147-A177-3AD203B41FA5}">
                      <a16:colId xmlns:a16="http://schemas.microsoft.com/office/drawing/2014/main" val="2572263168"/>
                    </a:ext>
                  </a:extLst>
                </a:gridCol>
                <a:gridCol w="2514600">
                  <a:extLst>
                    <a:ext uri="{9D8B030D-6E8A-4147-A177-3AD203B41FA5}">
                      <a16:colId xmlns:a16="http://schemas.microsoft.com/office/drawing/2014/main" val="1765783061"/>
                    </a:ext>
                  </a:extLst>
                </a:gridCol>
              </a:tblGrid>
              <a:tr h="613018">
                <a:tc>
                  <a:txBody>
                    <a:bodyPr/>
                    <a:lstStyle/>
                    <a:p>
                      <a:endParaRPr lang="en-US" sz="2800" b="0" cap="all" spc="150" dirty="0">
                        <a:solidFill>
                          <a:schemeClr val="lt1"/>
                        </a:solidFill>
                      </a:endParaRP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800" b="0" cap="all" spc="150" dirty="0">
                          <a:solidFill>
                            <a:schemeClr val="lt1"/>
                          </a:solidFill>
                        </a:rPr>
                        <a:t>Open </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800" b="0" cap="all" spc="150" dirty="0">
                          <a:solidFill>
                            <a:schemeClr val="lt1"/>
                          </a:solidFill>
                        </a:rPr>
                        <a:t>Closed</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800" b="0" cap="all" spc="150" dirty="0">
                          <a:solidFill>
                            <a:schemeClr val="lt1"/>
                          </a:solidFill>
                        </a:rPr>
                        <a:t>Referred</a:t>
                      </a: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r h="978778">
                <a:tc>
                  <a:txBody>
                    <a:bodyPr/>
                    <a:lstStyle/>
                    <a:p>
                      <a:r>
                        <a:rPr lang="en-US" sz="2000" cap="none" spc="0" dirty="0">
                          <a:solidFill>
                            <a:schemeClr val="tx1"/>
                          </a:solidFill>
                        </a:rPr>
                        <a:t>Total Reports</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cap="none" spc="0" dirty="0">
                          <a:solidFill>
                            <a:schemeClr val="tx1"/>
                          </a:solidFill>
                        </a:rPr>
                        <a:t>7949 reports</a:t>
                      </a:r>
                    </a:p>
                    <a:p>
                      <a:endParaRPr lang="en-US" sz="20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cap="none" spc="0" dirty="0">
                          <a:solidFill>
                            <a:schemeClr val="tx1"/>
                          </a:solidFill>
                        </a:rPr>
                        <a:t>44812 reports</a:t>
                      </a:r>
                    </a:p>
                    <a:p>
                      <a:endParaRPr lang="en-US" sz="20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cap="none" spc="0" dirty="0">
                          <a:solidFill>
                            <a:schemeClr val="tx1"/>
                          </a:solidFill>
                        </a:rPr>
                        <a:t>791 reports</a:t>
                      </a:r>
                    </a:p>
                    <a:p>
                      <a:endParaRPr lang="en-US" sz="20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85369860"/>
                  </a:ext>
                </a:extLst>
              </a:tr>
              <a:tr h="9787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cap="none" spc="0" dirty="0">
                          <a:solidFill>
                            <a:schemeClr val="tx1"/>
                          </a:solidFill>
                        </a:rPr>
                        <a:t>Time Open (Average)</a:t>
                      </a:r>
                    </a:p>
                    <a:p>
                      <a:endParaRPr lang="en-US" sz="20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cap="none" spc="0" dirty="0">
                          <a:solidFill>
                            <a:schemeClr val="tx1"/>
                          </a:solidFill>
                        </a:rPr>
                        <a:t>332 days</a:t>
                      </a:r>
                    </a:p>
                    <a:p>
                      <a:endParaRPr lang="en-US" sz="20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cap="none" spc="0" dirty="0">
                          <a:solidFill>
                            <a:schemeClr val="tx1"/>
                          </a:solidFill>
                        </a:rPr>
                        <a:t>152 days</a:t>
                      </a:r>
                    </a:p>
                    <a:p>
                      <a:endParaRPr lang="en-US" sz="20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cap="none" spc="0" dirty="0">
                          <a:solidFill>
                            <a:schemeClr val="tx1"/>
                          </a:solidFill>
                        </a:rPr>
                        <a:t>unknown</a:t>
                      </a:r>
                    </a:p>
                    <a:p>
                      <a:endParaRPr lang="en-US" sz="20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4252228359"/>
                  </a:ext>
                </a:extLst>
              </a:tr>
              <a:tr h="9787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cap="none" spc="0" dirty="0">
                          <a:solidFill>
                            <a:schemeClr val="tx1"/>
                          </a:solidFill>
                        </a:rPr>
                        <a:t>Time Open (Median)</a:t>
                      </a: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cap="none" spc="0" dirty="0">
                          <a:solidFill>
                            <a:schemeClr val="tx1"/>
                          </a:solidFill>
                        </a:rPr>
                        <a:t>272 days</a:t>
                      </a:r>
                    </a:p>
                    <a:p>
                      <a:endParaRPr lang="en-US" sz="20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cap="none" spc="0" dirty="0">
                          <a:solidFill>
                            <a:schemeClr val="tx1"/>
                          </a:solidFill>
                        </a:rPr>
                        <a:t>89 days</a:t>
                      </a:r>
                    </a:p>
                    <a:p>
                      <a:endParaRPr lang="en-US" sz="20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cap="none" spc="0" dirty="0">
                          <a:solidFill>
                            <a:schemeClr val="tx1"/>
                          </a:solidFill>
                        </a:rPr>
                        <a:t>unknown</a:t>
                      </a:r>
                    </a:p>
                    <a:p>
                      <a:endParaRPr lang="en-US" sz="20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578144993"/>
                  </a:ext>
                </a:extLst>
              </a:tr>
            </a:tbl>
          </a:graphicData>
        </a:graphic>
      </p:graphicFrame>
    </p:spTree>
    <p:extLst>
      <p:ext uri="{BB962C8B-B14F-4D97-AF65-F5344CB8AC3E}">
        <p14:creationId xmlns:p14="http://schemas.microsoft.com/office/powerpoint/2010/main" val="2933514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C6FB2-91CA-EBE2-E89A-2306456B3735}"/>
              </a:ext>
            </a:extLst>
          </p:cNvPr>
          <p:cNvSpPr>
            <a:spLocks noGrp="1"/>
          </p:cNvSpPr>
          <p:nvPr>
            <p:ph type="title"/>
          </p:nvPr>
        </p:nvSpPr>
        <p:spPr/>
        <p:txBody>
          <a:bodyPr/>
          <a:lstStyle/>
          <a:p>
            <a:r>
              <a:rPr lang="en-US" dirty="0"/>
              <a:t>Critical Issues</a:t>
            </a:r>
          </a:p>
        </p:txBody>
      </p:sp>
      <p:graphicFrame>
        <p:nvGraphicFramePr>
          <p:cNvPr id="5" name="Table 5">
            <a:extLst>
              <a:ext uri="{FF2B5EF4-FFF2-40B4-BE49-F238E27FC236}">
                <a16:creationId xmlns:a16="http://schemas.microsoft.com/office/drawing/2014/main" id="{56CD9F9E-7E7C-049E-71F4-3785FDBA4B47}"/>
              </a:ext>
            </a:extLst>
          </p:cNvPr>
          <p:cNvGraphicFramePr>
            <a:graphicFrameLocks noGrp="1"/>
          </p:cNvGraphicFramePr>
          <p:nvPr>
            <p:extLst>
              <p:ext uri="{D42A27DB-BD31-4B8C-83A1-F6EECF244321}">
                <p14:modId xmlns:p14="http://schemas.microsoft.com/office/powerpoint/2010/main" val="2919322486"/>
              </p:ext>
            </p:extLst>
          </p:nvPr>
        </p:nvGraphicFramePr>
        <p:xfrm>
          <a:off x="1097280" y="2111204"/>
          <a:ext cx="10058400" cy="4039527"/>
        </p:xfrm>
        <a:graphic>
          <a:graphicData uri="http://schemas.openxmlformats.org/drawingml/2006/table">
            <a:tbl>
              <a:tblPr firstRow="1" bandRow="1">
                <a:tableStyleId>{5C22544A-7EE6-4342-B048-85BDC9FD1C3A}</a:tableStyleId>
              </a:tblPr>
              <a:tblGrid>
                <a:gridCol w="5029200">
                  <a:extLst>
                    <a:ext uri="{9D8B030D-6E8A-4147-A177-3AD203B41FA5}">
                      <a16:colId xmlns:a16="http://schemas.microsoft.com/office/drawing/2014/main" val="284890583"/>
                    </a:ext>
                  </a:extLst>
                </a:gridCol>
                <a:gridCol w="5029200">
                  <a:extLst>
                    <a:ext uri="{9D8B030D-6E8A-4147-A177-3AD203B41FA5}">
                      <a16:colId xmlns:a16="http://schemas.microsoft.com/office/drawing/2014/main" val="2848720990"/>
                    </a:ext>
                  </a:extLst>
                </a:gridCol>
              </a:tblGrid>
              <a:tr h="564807">
                <a:tc>
                  <a:txBody>
                    <a:bodyPr/>
                    <a:lstStyle/>
                    <a:p>
                      <a:pPr algn="ctr"/>
                      <a:r>
                        <a:rPr lang="en-US" sz="1800" b="0" cap="all" spc="150" dirty="0">
                          <a:solidFill>
                            <a:schemeClr val="lt1"/>
                          </a:solidFill>
                        </a:rPr>
                        <a:t>Issues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cap="all" spc="150" dirty="0">
                          <a:solidFill>
                            <a:schemeClr val="lt1"/>
                          </a:solidFill>
                        </a:rPr>
                        <a:t>Potential Solutions</a:t>
                      </a:r>
                    </a:p>
                  </a:txBody>
                  <a:tcPr/>
                </a:tc>
                <a:extLst>
                  <a:ext uri="{0D108BD9-81ED-4DB2-BD59-A6C34878D82A}">
                    <a16:rowId xmlns:a16="http://schemas.microsoft.com/office/drawing/2014/main" val="3381429187"/>
                  </a:ext>
                </a:extLst>
              </a:tr>
              <a:tr h="5934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Streetlight Maintenance reports are closed on average 152 days (89 days median)</a:t>
                      </a:r>
                    </a:p>
                  </a:txBody>
                  <a:tcPr/>
                </a:tc>
                <a:tc>
                  <a:txBody>
                    <a:bodyPr/>
                    <a:lstStyle/>
                    <a:p>
                      <a:r>
                        <a:rPr lang="en-US" dirty="0"/>
                        <a:t>Incorporate request date in priority score to reduce closing time and promote equity</a:t>
                      </a:r>
                    </a:p>
                  </a:txBody>
                  <a:tcPr/>
                </a:tc>
                <a:extLst>
                  <a:ext uri="{0D108BD9-81ED-4DB2-BD59-A6C34878D82A}">
                    <a16:rowId xmlns:a16="http://schemas.microsoft.com/office/drawing/2014/main" val="2958088976"/>
                  </a:ext>
                </a:extLst>
              </a:tr>
              <a:tr h="5934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No systematic method to account for equity and public safety</a:t>
                      </a:r>
                    </a:p>
                  </a:txBody>
                  <a:tcPr/>
                </a:tc>
                <a:tc>
                  <a:txBody>
                    <a:bodyPr/>
                    <a:lstStyle/>
                    <a:p>
                      <a:r>
                        <a:rPr lang="en-US" dirty="0"/>
                        <a:t>Incorporate local crime rate in priority score to promote public safety</a:t>
                      </a:r>
                    </a:p>
                  </a:txBody>
                  <a:tcPr/>
                </a:tc>
                <a:extLst>
                  <a:ext uri="{0D108BD9-81ED-4DB2-BD59-A6C34878D82A}">
                    <a16:rowId xmlns:a16="http://schemas.microsoft.com/office/drawing/2014/main" val="16465108"/>
                  </a:ext>
                </a:extLst>
              </a:tr>
              <a:tr h="5934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No systematic method to refer reports to other organizations</a:t>
                      </a:r>
                    </a:p>
                  </a:txBody>
                  <a:tcPr/>
                </a:tc>
                <a:tc>
                  <a:txBody>
                    <a:bodyPr/>
                    <a:lstStyle/>
                    <a:p>
                      <a:r>
                        <a:rPr lang="en-US" dirty="0"/>
                        <a:t>Add additional fields in the report for location (park, school, highway, etc.)</a:t>
                      </a:r>
                    </a:p>
                  </a:txBody>
                  <a:tcPr/>
                </a:tc>
                <a:extLst>
                  <a:ext uri="{0D108BD9-81ED-4DB2-BD59-A6C34878D82A}">
                    <a16:rowId xmlns:a16="http://schemas.microsoft.com/office/drawing/2014/main" val="4292781544"/>
                  </a:ext>
                </a:extLst>
              </a:tr>
              <a:tr h="564807">
                <a:tc>
                  <a:txBody>
                    <a:bodyPr/>
                    <a:lstStyle/>
                    <a:p>
                      <a:r>
                        <a:rPr lang="en-US" sz="1800" dirty="0"/>
                        <a:t>Location data (zip code) missing or out of range for reports</a:t>
                      </a:r>
                      <a:endParaRPr lang="en-US" dirty="0"/>
                    </a:p>
                  </a:txBody>
                  <a:tcPr/>
                </a:tc>
                <a:tc>
                  <a:txBody>
                    <a:bodyPr/>
                    <a:lstStyle/>
                    <a:p>
                      <a:r>
                        <a:rPr lang="en-US" dirty="0"/>
                        <a:t>Coordinate data was available this enabled zip code determination</a:t>
                      </a:r>
                    </a:p>
                  </a:txBody>
                  <a:tcPr/>
                </a:tc>
                <a:extLst>
                  <a:ext uri="{0D108BD9-81ED-4DB2-BD59-A6C34878D82A}">
                    <a16:rowId xmlns:a16="http://schemas.microsoft.com/office/drawing/2014/main" val="19696443"/>
                  </a:ext>
                </a:extLst>
              </a:tr>
              <a:tr h="847786">
                <a:tc>
                  <a:txBody>
                    <a:bodyPr/>
                    <a:lstStyle/>
                    <a:p>
                      <a:r>
                        <a:rPr lang="en-US" sz="1800" dirty="0"/>
                        <a:t>Difficult to access information on streetlight condition, number of streetlights, etc. as they are in user descriptions</a:t>
                      </a:r>
                      <a:endParaRPr lang="en-US" dirty="0"/>
                    </a:p>
                  </a:txBody>
                  <a:tcPr/>
                </a:tc>
                <a:tc>
                  <a:txBody>
                    <a:bodyPr/>
                    <a:lstStyle/>
                    <a:p>
                      <a:r>
                        <a:rPr lang="en-US" dirty="0"/>
                        <a:t>Add additional fields in the report for condition, number of, etc. and incorporate in priority score to promote equity</a:t>
                      </a:r>
                    </a:p>
                  </a:txBody>
                  <a:tcPr/>
                </a:tc>
                <a:extLst>
                  <a:ext uri="{0D108BD9-81ED-4DB2-BD59-A6C34878D82A}">
                    <a16:rowId xmlns:a16="http://schemas.microsoft.com/office/drawing/2014/main" val="729153111"/>
                  </a:ext>
                </a:extLst>
              </a:tr>
            </a:tbl>
          </a:graphicData>
        </a:graphic>
      </p:graphicFrame>
    </p:spTree>
    <p:extLst>
      <p:ext uri="{BB962C8B-B14F-4D97-AF65-F5344CB8AC3E}">
        <p14:creationId xmlns:p14="http://schemas.microsoft.com/office/powerpoint/2010/main" val="4283302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2BD66-14E3-1EEE-637D-69F149979EAA}"/>
              </a:ext>
            </a:extLst>
          </p:cNvPr>
          <p:cNvSpPr>
            <a:spLocks noGrp="1"/>
          </p:cNvSpPr>
          <p:nvPr>
            <p:ph type="title"/>
          </p:nvPr>
        </p:nvSpPr>
        <p:spPr/>
        <p:txBody>
          <a:bodyPr/>
          <a:lstStyle/>
          <a:p>
            <a:r>
              <a:rPr lang="en-US" dirty="0"/>
              <a:t>Priority Queue Process Plan</a:t>
            </a:r>
          </a:p>
        </p:txBody>
      </p:sp>
      <p:graphicFrame>
        <p:nvGraphicFramePr>
          <p:cNvPr id="4" name="Content Placeholder 3">
            <a:extLst>
              <a:ext uri="{FF2B5EF4-FFF2-40B4-BE49-F238E27FC236}">
                <a16:creationId xmlns:a16="http://schemas.microsoft.com/office/drawing/2014/main" id="{AC5D63C1-5F4A-0E85-D512-B5B62C89FE64}"/>
              </a:ext>
            </a:extLst>
          </p:cNvPr>
          <p:cNvGraphicFramePr>
            <a:graphicFrameLocks noGrp="1"/>
          </p:cNvGraphicFramePr>
          <p:nvPr>
            <p:ph idx="1"/>
            <p:extLst>
              <p:ext uri="{D42A27DB-BD31-4B8C-83A1-F6EECF244321}">
                <p14:modId xmlns:p14="http://schemas.microsoft.com/office/powerpoint/2010/main" val="2542434483"/>
              </p:ext>
            </p:extLst>
          </p:nvPr>
        </p:nvGraphicFramePr>
        <p:xfrm>
          <a:off x="1096963" y="2108201"/>
          <a:ext cx="10058400" cy="1320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2">
            <a:extLst>
              <a:ext uri="{FF2B5EF4-FFF2-40B4-BE49-F238E27FC236}">
                <a16:creationId xmlns:a16="http://schemas.microsoft.com/office/drawing/2014/main" id="{73B73ABC-C8D8-C201-7AF8-E8E5EF6BAE88}"/>
              </a:ext>
            </a:extLst>
          </p:cNvPr>
          <p:cNvSpPr txBox="1">
            <a:spLocks/>
          </p:cNvSpPr>
          <p:nvPr/>
        </p:nvSpPr>
        <p:spPr>
          <a:xfrm>
            <a:off x="1097280" y="3428999"/>
            <a:ext cx="1916508" cy="2645229"/>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600"/>
              </a:spcBef>
              <a:spcAft>
                <a:spcPts val="0"/>
              </a:spcAft>
              <a:buFont typeface="Arial" panose="020B0604020202020204" pitchFamily="34" charset="0"/>
              <a:buChar char="•"/>
            </a:pPr>
            <a:r>
              <a:rPr lang="en-US" sz="1200" dirty="0"/>
              <a:t>Include location information (parks, university, highway, etc.)</a:t>
            </a:r>
          </a:p>
          <a:p>
            <a:pPr>
              <a:spcBef>
                <a:spcPts val="600"/>
              </a:spcBef>
              <a:spcAft>
                <a:spcPts val="0"/>
              </a:spcAft>
              <a:buFont typeface="Arial" panose="020B0604020202020204" pitchFamily="34" charset="0"/>
              <a:buChar char="•"/>
            </a:pPr>
            <a:r>
              <a:rPr lang="en-US" sz="1200" dirty="0"/>
              <a:t>Add information of whether streetlight condition (out, blinking, on during day, etc.)</a:t>
            </a:r>
          </a:p>
          <a:p>
            <a:pPr>
              <a:spcBef>
                <a:spcPts val="600"/>
              </a:spcBef>
              <a:spcAft>
                <a:spcPts val="0"/>
              </a:spcAft>
              <a:buFont typeface="Arial" panose="020B0604020202020204" pitchFamily="34" charset="0"/>
              <a:buChar char="•"/>
            </a:pPr>
            <a:r>
              <a:rPr lang="en-US" sz="1200" dirty="0"/>
              <a:t>Add information of number of streetlights needing maintenance</a:t>
            </a:r>
          </a:p>
          <a:p>
            <a:pPr>
              <a:spcBef>
                <a:spcPts val="600"/>
              </a:spcBef>
              <a:spcAft>
                <a:spcPts val="0"/>
              </a:spcAft>
              <a:buFont typeface="Arial" panose="020B0604020202020204" pitchFamily="34" charset="0"/>
              <a:buChar char="•"/>
            </a:pPr>
            <a:r>
              <a:rPr lang="en-US" sz="1200" dirty="0"/>
              <a:t>Confirm zip code and coordinate data is provided</a:t>
            </a:r>
          </a:p>
        </p:txBody>
      </p:sp>
      <p:sp>
        <p:nvSpPr>
          <p:cNvPr id="6" name="Content Placeholder 2">
            <a:extLst>
              <a:ext uri="{FF2B5EF4-FFF2-40B4-BE49-F238E27FC236}">
                <a16:creationId xmlns:a16="http://schemas.microsoft.com/office/drawing/2014/main" id="{AFAF86FA-30A9-1EB2-9ABC-F3FFA11726EE}"/>
              </a:ext>
            </a:extLst>
          </p:cNvPr>
          <p:cNvSpPr txBox="1">
            <a:spLocks/>
          </p:cNvSpPr>
          <p:nvPr/>
        </p:nvSpPr>
        <p:spPr>
          <a:xfrm>
            <a:off x="3824928" y="3428999"/>
            <a:ext cx="1916508" cy="2440092"/>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en-US" sz="1200" dirty="0"/>
              <a:t>Refer reports to other organizations</a:t>
            </a:r>
          </a:p>
          <a:p>
            <a:pPr>
              <a:buFont typeface="Arial" panose="020B0604020202020204" pitchFamily="34" charset="0"/>
              <a:buChar char="•"/>
            </a:pPr>
            <a:r>
              <a:rPr lang="en-US" sz="1200" dirty="0"/>
              <a:t>Determine crime rate, foot traffic, based on location data</a:t>
            </a:r>
          </a:p>
          <a:p>
            <a:pPr>
              <a:buFont typeface="Arial" panose="020B0604020202020204" pitchFamily="34" charset="0"/>
              <a:buChar char="•"/>
            </a:pPr>
            <a:r>
              <a:rPr lang="en-US" sz="1200" dirty="0"/>
              <a:t>Get It Done map contains all open requests </a:t>
            </a:r>
          </a:p>
          <a:p>
            <a:pPr>
              <a:buFont typeface="Arial" panose="020B0604020202020204" pitchFamily="34" charset="0"/>
              <a:buChar char="•"/>
            </a:pPr>
            <a:r>
              <a:rPr lang="en-US" sz="1200" dirty="0"/>
              <a:t>Update and remove duplicate reports</a:t>
            </a:r>
          </a:p>
        </p:txBody>
      </p:sp>
      <p:sp>
        <p:nvSpPr>
          <p:cNvPr id="7" name="Content Placeholder 2">
            <a:extLst>
              <a:ext uri="{FF2B5EF4-FFF2-40B4-BE49-F238E27FC236}">
                <a16:creationId xmlns:a16="http://schemas.microsoft.com/office/drawing/2014/main" id="{4B433C4D-69F0-6EB3-90FD-5B5291FAC0EB}"/>
              </a:ext>
            </a:extLst>
          </p:cNvPr>
          <p:cNvSpPr txBox="1">
            <a:spLocks/>
          </p:cNvSpPr>
          <p:nvPr/>
        </p:nvSpPr>
        <p:spPr>
          <a:xfrm>
            <a:off x="6531891" y="3428999"/>
            <a:ext cx="1916508" cy="2440092"/>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600"/>
              </a:spcBef>
              <a:spcAft>
                <a:spcPts val="0"/>
              </a:spcAft>
              <a:buFont typeface="Arial" panose="020B0604020202020204" pitchFamily="34" charset="0"/>
              <a:buChar char="•"/>
            </a:pPr>
            <a:r>
              <a:rPr lang="en-US" sz="1200" dirty="0"/>
              <a:t>Calculate priority score based on:</a:t>
            </a:r>
          </a:p>
          <a:p>
            <a:pPr lvl="1">
              <a:spcBef>
                <a:spcPts val="600"/>
              </a:spcBef>
              <a:spcAft>
                <a:spcPts val="0"/>
              </a:spcAft>
              <a:buFont typeface="Arial" panose="020B0604020202020204" pitchFamily="34" charset="0"/>
              <a:buChar char="•"/>
            </a:pPr>
            <a:r>
              <a:rPr lang="en-US" sz="1200" dirty="0"/>
              <a:t>request date </a:t>
            </a:r>
          </a:p>
          <a:p>
            <a:pPr lvl="1">
              <a:spcBef>
                <a:spcPts val="600"/>
              </a:spcBef>
              <a:spcAft>
                <a:spcPts val="0"/>
              </a:spcAft>
              <a:buFont typeface="Arial" panose="020B0604020202020204" pitchFamily="34" charset="0"/>
              <a:buChar char="•"/>
            </a:pPr>
            <a:r>
              <a:rPr lang="en-US" sz="1200" dirty="0"/>
              <a:t>crime rate</a:t>
            </a:r>
          </a:p>
          <a:p>
            <a:pPr lvl="1">
              <a:spcBef>
                <a:spcPts val="600"/>
              </a:spcBef>
              <a:spcAft>
                <a:spcPts val="0"/>
              </a:spcAft>
              <a:buFont typeface="Arial" panose="020B0604020202020204" pitchFamily="34" charset="0"/>
              <a:buChar char="•"/>
            </a:pPr>
            <a:r>
              <a:rPr lang="en-US" sz="1200" dirty="0"/>
              <a:t>streetlight condition</a:t>
            </a:r>
          </a:p>
          <a:p>
            <a:pPr lvl="1">
              <a:spcBef>
                <a:spcPts val="600"/>
              </a:spcBef>
              <a:spcAft>
                <a:spcPts val="0"/>
              </a:spcAft>
              <a:buFont typeface="Arial" panose="020B0604020202020204" pitchFamily="34" charset="0"/>
              <a:buChar char="•"/>
            </a:pPr>
            <a:r>
              <a:rPr lang="en-US" sz="1200" dirty="0"/>
              <a:t>number of streetlights</a:t>
            </a:r>
          </a:p>
          <a:p>
            <a:pPr lvl="1">
              <a:spcBef>
                <a:spcPts val="600"/>
              </a:spcBef>
              <a:spcAft>
                <a:spcPts val="0"/>
              </a:spcAft>
              <a:buFont typeface="Arial" panose="020B0604020202020204" pitchFamily="34" charset="0"/>
              <a:buChar char="•"/>
            </a:pPr>
            <a:r>
              <a:rPr lang="en-US" sz="1200" dirty="0"/>
              <a:t>foot traffic</a:t>
            </a:r>
          </a:p>
          <a:p>
            <a:pPr>
              <a:spcBef>
                <a:spcPts val="600"/>
              </a:spcBef>
              <a:spcAft>
                <a:spcPts val="0"/>
              </a:spcAft>
              <a:buFont typeface="Arial" panose="020B0604020202020204" pitchFamily="34" charset="0"/>
              <a:buChar char="•"/>
            </a:pPr>
            <a:r>
              <a:rPr lang="en-US" sz="1200" dirty="0"/>
              <a:t>Place requests in priority queue</a:t>
            </a:r>
          </a:p>
        </p:txBody>
      </p:sp>
      <p:sp>
        <p:nvSpPr>
          <p:cNvPr id="8" name="Content Placeholder 2">
            <a:extLst>
              <a:ext uri="{FF2B5EF4-FFF2-40B4-BE49-F238E27FC236}">
                <a16:creationId xmlns:a16="http://schemas.microsoft.com/office/drawing/2014/main" id="{498295E0-1D2F-32DC-9016-043B7887F055}"/>
              </a:ext>
            </a:extLst>
          </p:cNvPr>
          <p:cNvSpPr txBox="1">
            <a:spLocks/>
          </p:cNvSpPr>
          <p:nvPr/>
        </p:nvSpPr>
        <p:spPr>
          <a:xfrm>
            <a:off x="9238854" y="3428999"/>
            <a:ext cx="1916508" cy="2645229"/>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600"/>
              </a:spcBef>
              <a:spcAft>
                <a:spcPts val="0"/>
              </a:spcAft>
              <a:buFont typeface="Arial" panose="020B0604020202020204" pitchFamily="34" charset="0"/>
              <a:buChar char="•"/>
            </a:pPr>
            <a:r>
              <a:rPr lang="en-US" sz="1200" dirty="0"/>
              <a:t>Repair streetlights based on priority</a:t>
            </a:r>
          </a:p>
          <a:p>
            <a:pPr>
              <a:spcBef>
                <a:spcPts val="600"/>
              </a:spcBef>
              <a:spcAft>
                <a:spcPts val="0"/>
              </a:spcAft>
              <a:buFont typeface="Arial" panose="020B0604020202020204" pitchFamily="34" charset="0"/>
              <a:buChar char="•"/>
            </a:pPr>
            <a:r>
              <a:rPr lang="en-US" sz="1200" dirty="0"/>
              <a:t>Utilize map of open requests for end-of-day investigation/ repairs</a:t>
            </a:r>
          </a:p>
        </p:txBody>
      </p:sp>
    </p:spTree>
    <p:extLst>
      <p:ext uri="{BB962C8B-B14F-4D97-AF65-F5344CB8AC3E}">
        <p14:creationId xmlns:p14="http://schemas.microsoft.com/office/powerpoint/2010/main" val="548777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AC5D63C1-5F4A-0E85-D512-B5B62C89FE64}"/>
              </a:ext>
            </a:extLst>
          </p:cNvPr>
          <p:cNvGraphicFramePr>
            <a:graphicFrameLocks noGrp="1"/>
          </p:cNvGraphicFramePr>
          <p:nvPr>
            <p:ph idx="1"/>
          </p:nvPr>
        </p:nvGraphicFramePr>
        <p:xfrm>
          <a:off x="1096963" y="2108201"/>
          <a:ext cx="10058400" cy="1320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2">
            <a:extLst>
              <a:ext uri="{FF2B5EF4-FFF2-40B4-BE49-F238E27FC236}">
                <a16:creationId xmlns:a16="http://schemas.microsoft.com/office/drawing/2014/main" id="{73B73ABC-C8D8-C201-7AF8-E8E5EF6BAE88}"/>
              </a:ext>
            </a:extLst>
          </p:cNvPr>
          <p:cNvSpPr txBox="1">
            <a:spLocks/>
          </p:cNvSpPr>
          <p:nvPr/>
        </p:nvSpPr>
        <p:spPr>
          <a:xfrm>
            <a:off x="1097280" y="3428999"/>
            <a:ext cx="1916508" cy="2757197"/>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600"/>
              </a:spcBef>
              <a:spcAft>
                <a:spcPts val="0"/>
              </a:spcAft>
              <a:buFont typeface="Arial" panose="020B0604020202020204" pitchFamily="34" charset="0"/>
              <a:buChar char="•"/>
            </a:pPr>
            <a:r>
              <a:rPr lang="en-US" sz="1200" dirty="0"/>
              <a:t>User comments may contain location information</a:t>
            </a:r>
          </a:p>
          <a:p>
            <a:pPr>
              <a:spcBef>
                <a:spcPts val="600"/>
              </a:spcBef>
              <a:spcAft>
                <a:spcPts val="0"/>
              </a:spcAft>
              <a:buFont typeface="Arial" panose="020B0604020202020204" pitchFamily="34" charset="0"/>
              <a:buChar char="•"/>
            </a:pPr>
            <a:r>
              <a:rPr lang="en-US" sz="1200" dirty="0"/>
              <a:t>User comments may contain streetlight condition</a:t>
            </a:r>
          </a:p>
          <a:p>
            <a:pPr>
              <a:spcBef>
                <a:spcPts val="600"/>
              </a:spcBef>
              <a:spcAft>
                <a:spcPts val="0"/>
              </a:spcAft>
              <a:buFont typeface="Arial" panose="020B0604020202020204" pitchFamily="34" charset="0"/>
              <a:buChar char="•"/>
            </a:pPr>
            <a:r>
              <a:rPr lang="en-US" sz="1200" dirty="0"/>
              <a:t>User comments may contain number of streetlights</a:t>
            </a:r>
          </a:p>
          <a:p>
            <a:pPr>
              <a:buFont typeface="Arial" panose="020B0604020202020204" pitchFamily="34" charset="0"/>
              <a:buChar char="•"/>
            </a:pPr>
            <a:r>
              <a:rPr lang="en-US" sz="1200" dirty="0"/>
              <a:t>7999 reports were missing zip codes or contained zip codes outside San Diego</a:t>
            </a:r>
          </a:p>
        </p:txBody>
      </p:sp>
      <p:sp>
        <p:nvSpPr>
          <p:cNvPr id="6" name="Content Placeholder 2">
            <a:extLst>
              <a:ext uri="{FF2B5EF4-FFF2-40B4-BE49-F238E27FC236}">
                <a16:creationId xmlns:a16="http://schemas.microsoft.com/office/drawing/2014/main" id="{AFAF86FA-30A9-1EB2-9ABC-F3FFA11726EE}"/>
              </a:ext>
            </a:extLst>
          </p:cNvPr>
          <p:cNvSpPr txBox="1">
            <a:spLocks/>
          </p:cNvSpPr>
          <p:nvPr/>
        </p:nvSpPr>
        <p:spPr>
          <a:xfrm>
            <a:off x="3824928" y="3429000"/>
            <a:ext cx="1916508" cy="2757195"/>
          </a:xfrm>
          <a:prstGeom prst="rect">
            <a:avLst/>
          </a:prstGeom>
        </p:spPr>
        <p:txBody>
          <a:bodyPr vert="horz" lIns="0" tIns="45720" rIns="0" bIns="45720" rtlCol="0">
            <a:no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en-US" sz="1200" dirty="0"/>
              <a:t>Manually refer reports to other organizations</a:t>
            </a:r>
          </a:p>
          <a:p>
            <a:pPr>
              <a:buFont typeface="Arial" panose="020B0604020202020204" pitchFamily="34" charset="0"/>
              <a:buChar char="•"/>
            </a:pPr>
            <a:r>
              <a:rPr lang="en-US" sz="1200" b="1" dirty="0"/>
              <a:t>Determine zip code from coordinate data (except for 51 closed reports)</a:t>
            </a:r>
          </a:p>
          <a:p>
            <a:pPr>
              <a:buFont typeface="Arial" panose="020B0604020202020204" pitchFamily="34" charset="0"/>
              <a:buChar char="•"/>
            </a:pPr>
            <a:r>
              <a:rPr lang="en-US" sz="1200" b="1" dirty="0"/>
              <a:t>Represented crime rate with median household income based on zip code</a:t>
            </a:r>
          </a:p>
          <a:p>
            <a:pPr>
              <a:buFont typeface="Arial" panose="020B0604020202020204" pitchFamily="34" charset="0"/>
              <a:buChar char="•"/>
            </a:pPr>
            <a:r>
              <a:rPr lang="en-US" sz="1200" b="1" dirty="0"/>
              <a:t>Represented foot traffic with population density based on zip code</a:t>
            </a:r>
          </a:p>
        </p:txBody>
      </p:sp>
      <p:sp>
        <p:nvSpPr>
          <p:cNvPr id="7" name="Content Placeholder 2">
            <a:extLst>
              <a:ext uri="{FF2B5EF4-FFF2-40B4-BE49-F238E27FC236}">
                <a16:creationId xmlns:a16="http://schemas.microsoft.com/office/drawing/2014/main" id="{4B433C4D-69F0-6EB3-90FD-5B5291FAC0EB}"/>
              </a:ext>
            </a:extLst>
          </p:cNvPr>
          <p:cNvSpPr txBox="1">
            <a:spLocks/>
          </p:cNvSpPr>
          <p:nvPr/>
        </p:nvSpPr>
        <p:spPr>
          <a:xfrm>
            <a:off x="6531891" y="3428999"/>
            <a:ext cx="1916508" cy="2757196"/>
          </a:xfrm>
          <a:prstGeom prst="rect">
            <a:avLst/>
          </a:prstGeom>
        </p:spPr>
        <p:txBody>
          <a:bodyPr vert="horz" lIns="0" tIns="45720" rIns="0" bIns="45720" rtlCol="0">
            <a:normAutofit fontScale="55000" lnSpcReduction="2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600"/>
              </a:spcBef>
              <a:spcAft>
                <a:spcPts val="0"/>
              </a:spcAft>
              <a:buFont typeface="Arial" panose="020B0604020202020204" pitchFamily="34" charset="0"/>
              <a:buChar char="•"/>
            </a:pPr>
            <a:r>
              <a:rPr lang="en-US" sz="2400" b="1" dirty="0"/>
              <a:t>Calculate total priority score based on:</a:t>
            </a:r>
          </a:p>
          <a:p>
            <a:pPr lvl="1">
              <a:spcBef>
                <a:spcPts val="600"/>
              </a:spcBef>
              <a:spcAft>
                <a:spcPts val="0"/>
              </a:spcAft>
              <a:buFont typeface="Arial" panose="020B0604020202020204" pitchFamily="34" charset="0"/>
              <a:buChar char="•"/>
            </a:pPr>
            <a:r>
              <a:rPr lang="en-US" sz="2200" b="1" dirty="0"/>
              <a:t>request date (40%)</a:t>
            </a:r>
          </a:p>
          <a:p>
            <a:pPr lvl="1">
              <a:spcBef>
                <a:spcPts val="600"/>
              </a:spcBef>
              <a:spcAft>
                <a:spcPts val="0"/>
              </a:spcAft>
              <a:buFont typeface="Arial" panose="020B0604020202020204" pitchFamily="34" charset="0"/>
              <a:buChar char="•"/>
            </a:pPr>
            <a:r>
              <a:rPr lang="en-US" sz="2200" b="1" dirty="0"/>
              <a:t>crime rate (median household income) (40%)</a:t>
            </a:r>
          </a:p>
          <a:p>
            <a:pPr lvl="1">
              <a:spcBef>
                <a:spcPts val="600"/>
              </a:spcBef>
              <a:spcAft>
                <a:spcPts val="0"/>
              </a:spcAft>
              <a:buFont typeface="Arial" panose="020B0604020202020204" pitchFamily="34" charset="0"/>
              <a:buChar char="•"/>
            </a:pPr>
            <a:r>
              <a:rPr lang="en-US" sz="2200" b="1" dirty="0"/>
              <a:t>foot traffic (population density) (20%)</a:t>
            </a:r>
          </a:p>
          <a:p>
            <a:pPr lvl="1">
              <a:spcBef>
                <a:spcPts val="600"/>
              </a:spcBef>
              <a:spcAft>
                <a:spcPts val="0"/>
              </a:spcAft>
              <a:buFont typeface="Arial" panose="020B0604020202020204" pitchFamily="34" charset="0"/>
              <a:buChar char="•"/>
            </a:pPr>
            <a:r>
              <a:rPr lang="en-US" sz="2200" dirty="0"/>
              <a:t>streetlight condition (no systematic method)</a:t>
            </a:r>
          </a:p>
          <a:p>
            <a:pPr lvl="1">
              <a:spcBef>
                <a:spcPts val="600"/>
              </a:spcBef>
              <a:spcAft>
                <a:spcPts val="0"/>
              </a:spcAft>
              <a:buFont typeface="Arial" panose="020B0604020202020204" pitchFamily="34" charset="0"/>
              <a:buChar char="•"/>
            </a:pPr>
            <a:r>
              <a:rPr lang="en-US" sz="2200" dirty="0"/>
              <a:t>number of streetlights (no systematic method)</a:t>
            </a:r>
            <a:endParaRPr lang="en-US" sz="2200" b="1" dirty="0"/>
          </a:p>
          <a:p>
            <a:pPr>
              <a:spcBef>
                <a:spcPts val="600"/>
              </a:spcBef>
              <a:spcAft>
                <a:spcPts val="0"/>
              </a:spcAft>
              <a:buFont typeface="Arial" panose="020B0604020202020204" pitchFamily="34" charset="0"/>
              <a:buChar char="•"/>
            </a:pPr>
            <a:r>
              <a:rPr lang="en-US" sz="2400" b="1" dirty="0"/>
              <a:t>Place requests in priority queue</a:t>
            </a:r>
          </a:p>
        </p:txBody>
      </p:sp>
      <p:sp>
        <p:nvSpPr>
          <p:cNvPr id="8" name="Content Placeholder 2">
            <a:extLst>
              <a:ext uri="{FF2B5EF4-FFF2-40B4-BE49-F238E27FC236}">
                <a16:creationId xmlns:a16="http://schemas.microsoft.com/office/drawing/2014/main" id="{498295E0-1D2F-32DC-9016-043B7887F055}"/>
              </a:ext>
            </a:extLst>
          </p:cNvPr>
          <p:cNvSpPr txBox="1">
            <a:spLocks/>
          </p:cNvSpPr>
          <p:nvPr/>
        </p:nvSpPr>
        <p:spPr>
          <a:xfrm>
            <a:off x="9238854" y="3428999"/>
            <a:ext cx="1916508" cy="2645229"/>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600"/>
              </a:spcBef>
              <a:spcAft>
                <a:spcPts val="0"/>
              </a:spcAft>
              <a:buFont typeface="Arial" panose="020B0604020202020204" pitchFamily="34" charset="0"/>
              <a:buChar char="•"/>
            </a:pPr>
            <a:r>
              <a:rPr lang="en-US" sz="1200" b="1" dirty="0"/>
              <a:t>Repair streetlights based on priority</a:t>
            </a:r>
          </a:p>
          <a:p>
            <a:pPr>
              <a:spcBef>
                <a:spcPts val="600"/>
              </a:spcBef>
              <a:spcAft>
                <a:spcPts val="0"/>
              </a:spcAft>
              <a:buFont typeface="Arial" panose="020B0604020202020204" pitchFamily="34" charset="0"/>
              <a:buChar char="•"/>
            </a:pPr>
            <a:r>
              <a:rPr lang="en-US" sz="1200" dirty="0"/>
              <a:t>No process for Transportation Department to utilize map of open requests for end-of-day investigation/ repairs</a:t>
            </a:r>
          </a:p>
        </p:txBody>
      </p:sp>
      <p:sp>
        <p:nvSpPr>
          <p:cNvPr id="11" name="Title 1">
            <a:extLst>
              <a:ext uri="{FF2B5EF4-FFF2-40B4-BE49-F238E27FC236}">
                <a16:creationId xmlns:a16="http://schemas.microsoft.com/office/drawing/2014/main" id="{FA94FB96-D7F5-C017-B720-CC735771F5B2}"/>
              </a:ext>
            </a:extLst>
          </p:cNvPr>
          <p:cNvSpPr txBox="1">
            <a:spLocks/>
          </p:cNvSpPr>
          <p:nvPr/>
        </p:nvSpPr>
        <p:spPr>
          <a:xfrm>
            <a:off x="1096963" y="305265"/>
            <a:ext cx="10058400" cy="145075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dirty="0"/>
              <a:t>Initial Priority Queue Implementation</a:t>
            </a:r>
          </a:p>
        </p:txBody>
      </p:sp>
    </p:spTree>
    <p:extLst>
      <p:ext uri="{BB962C8B-B14F-4D97-AF65-F5344CB8AC3E}">
        <p14:creationId xmlns:p14="http://schemas.microsoft.com/office/powerpoint/2010/main" val="1679869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4E652-D4D1-AD60-A5C2-D4966543CE13}"/>
              </a:ext>
            </a:extLst>
          </p:cNvPr>
          <p:cNvSpPr>
            <a:spLocks noGrp="1"/>
          </p:cNvSpPr>
          <p:nvPr>
            <p:ph type="title"/>
          </p:nvPr>
        </p:nvSpPr>
        <p:spPr/>
        <p:txBody>
          <a:bodyPr/>
          <a:lstStyle/>
          <a:p>
            <a:r>
              <a:rPr lang="en-US" dirty="0"/>
              <a:t>Improvements in Equity and Public Safety with Priority Queue</a:t>
            </a:r>
          </a:p>
        </p:txBody>
      </p:sp>
      <p:graphicFrame>
        <p:nvGraphicFramePr>
          <p:cNvPr id="4" name="Table 4">
            <a:extLst>
              <a:ext uri="{FF2B5EF4-FFF2-40B4-BE49-F238E27FC236}">
                <a16:creationId xmlns:a16="http://schemas.microsoft.com/office/drawing/2014/main" id="{7756EF86-E4BF-E1FE-6C84-427F278E257F}"/>
              </a:ext>
            </a:extLst>
          </p:cNvPr>
          <p:cNvGraphicFramePr>
            <a:graphicFrameLocks/>
          </p:cNvGraphicFramePr>
          <p:nvPr>
            <p:extLst>
              <p:ext uri="{D42A27DB-BD31-4B8C-83A1-F6EECF244321}">
                <p14:modId xmlns:p14="http://schemas.microsoft.com/office/powerpoint/2010/main" val="1662948599"/>
              </p:ext>
            </p:extLst>
          </p:nvPr>
        </p:nvGraphicFramePr>
        <p:xfrm>
          <a:off x="1096963" y="2095576"/>
          <a:ext cx="10058400" cy="3594702"/>
        </p:xfrm>
        <a:graphic>
          <a:graphicData uri="http://schemas.openxmlformats.org/drawingml/2006/table">
            <a:tbl>
              <a:tblPr firstRow="1" bandRow="1">
                <a:noFill/>
                <a:tableStyleId>{3B4B98B0-60AC-42C2-AFA5-B58CD77FA1E5}</a:tableStyleId>
              </a:tblPr>
              <a:tblGrid>
                <a:gridCol w="2514600">
                  <a:extLst>
                    <a:ext uri="{9D8B030D-6E8A-4147-A177-3AD203B41FA5}">
                      <a16:colId xmlns:a16="http://schemas.microsoft.com/office/drawing/2014/main" val="2981917977"/>
                    </a:ext>
                  </a:extLst>
                </a:gridCol>
                <a:gridCol w="2514600">
                  <a:extLst>
                    <a:ext uri="{9D8B030D-6E8A-4147-A177-3AD203B41FA5}">
                      <a16:colId xmlns:a16="http://schemas.microsoft.com/office/drawing/2014/main" val="945233394"/>
                    </a:ext>
                  </a:extLst>
                </a:gridCol>
                <a:gridCol w="2514600">
                  <a:extLst>
                    <a:ext uri="{9D8B030D-6E8A-4147-A177-3AD203B41FA5}">
                      <a16:colId xmlns:a16="http://schemas.microsoft.com/office/drawing/2014/main" val="2572263168"/>
                    </a:ext>
                  </a:extLst>
                </a:gridCol>
                <a:gridCol w="2514600">
                  <a:extLst>
                    <a:ext uri="{9D8B030D-6E8A-4147-A177-3AD203B41FA5}">
                      <a16:colId xmlns:a16="http://schemas.microsoft.com/office/drawing/2014/main" val="1765783061"/>
                    </a:ext>
                  </a:extLst>
                </a:gridCol>
              </a:tblGrid>
              <a:tr h="613018">
                <a:tc>
                  <a:txBody>
                    <a:bodyPr/>
                    <a:lstStyle/>
                    <a:p>
                      <a:pPr algn="ctr"/>
                      <a:r>
                        <a:rPr lang="en-US" sz="2400" b="0" cap="all" spc="150" dirty="0">
                          <a:solidFill>
                            <a:schemeClr val="lt1"/>
                          </a:solidFill>
                        </a:rPr>
                        <a:t>44,812 Closed Reports</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pPr algn="ctr"/>
                      <a:r>
                        <a:rPr lang="en-US" sz="2400" b="0" cap="all" spc="150" dirty="0">
                          <a:solidFill>
                            <a:schemeClr val="lt1"/>
                          </a:solidFill>
                        </a:rPr>
                        <a:t>Average Case Age (Days)</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pPr algn="ctr"/>
                      <a:r>
                        <a:rPr lang="en-US" sz="2400" b="0" cap="all" spc="150" dirty="0">
                          <a:solidFill>
                            <a:schemeClr val="lt1"/>
                          </a:solidFill>
                        </a:rPr>
                        <a:t>Average Crime Rate Score</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pPr algn="ctr"/>
                      <a:r>
                        <a:rPr lang="en-US" sz="2400" b="0" cap="all" spc="150" dirty="0">
                          <a:solidFill>
                            <a:schemeClr val="lt1"/>
                          </a:solidFill>
                        </a:rPr>
                        <a:t>Average </a:t>
                      </a:r>
                    </a:p>
                    <a:p>
                      <a:pPr algn="ctr"/>
                      <a:r>
                        <a:rPr lang="en-US" sz="2400" b="0" cap="all" spc="150" dirty="0">
                          <a:solidFill>
                            <a:schemeClr val="lt1"/>
                          </a:solidFill>
                        </a:rPr>
                        <a:t>Foot Traffic Score</a:t>
                      </a: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r h="978778">
                <a:tc>
                  <a:txBody>
                    <a:bodyPr/>
                    <a:lstStyle/>
                    <a:p>
                      <a:r>
                        <a:rPr lang="en-US" sz="2000" cap="none" spc="0" dirty="0">
                          <a:solidFill>
                            <a:schemeClr val="tx1"/>
                          </a:solidFill>
                        </a:rPr>
                        <a:t>Without Priority Queue</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cap="none" spc="0" dirty="0">
                          <a:solidFill>
                            <a:schemeClr val="tx1"/>
                          </a:solidFill>
                        </a:rPr>
                        <a:t>152 days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cap="none" spc="0" dirty="0">
                          <a:solidFill>
                            <a:schemeClr val="tx1"/>
                          </a:solidFill>
                        </a:rPr>
                        <a:t>(89 days median)</a:t>
                      </a:r>
                    </a:p>
                    <a:p>
                      <a:endParaRPr lang="en-US" sz="20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cap="none" spc="0" dirty="0">
                          <a:solidFill>
                            <a:schemeClr val="tx1"/>
                          </a:solidFill>
                        </a:rPr>
                        <a:t>0.204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cap="none" spc="0" dirty="0">
                          <a:solidFill>
                            <a:schemeClr val="tx1"/>
                          </a:solidFill>
                        </a:rPr>
                        <a:t>(0.167 median)</a:t>
                      </a:r>
                    </a:p>
                    <a:p>
                      <a:endParaRPr lang="en-US" sz="20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cap="none" spc="0" dirty="0">
                          <a:solidFill>
                            <a:schemeClr val="tx1"/>
                          </a:solidFill>
                        </a:rPr>
                        <a:t>0.494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cap="none" spc="0" dirty="0">
                          <a:solidFill>
                            <a:schemeClr val="tx1"/>
                          </a:solidFill>
                        </a:rPr>
                        <a:t>(0.520 median)</a:t>
                      </a:r>
                    </a:p>
                  </a:txBody>
                  <a:tcPr marL="151061" marR="151061" marT="151061" marB="15106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85369860"/>
                  </a:ext>
                </a:extLst>
              </a:tr>
              <a:tr h="9787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cap="none" spc="0" dirty="0">
                          <a:solidFill>
                            <a:schemeClr val="tx1"/>
                          </a:solidFill>
                        </a:rPr>
                        <a:t>With Priority Queue</a:t>
                      </a:r>
                    </a:p>
                    <a:p>
                      <a:endParaRPr lang="en-US" sz="20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cap="none" spc="0" dirty="0">
                          <a:solidFill>
                            <a:schemeClr val="tx1"/>
                          </a:solidFill>
                        </a:rPr>
                        <a:t>133 days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cap="none" spc="0" dirty="0">
                          <a:solidFill>
                            <a:schemeClr val="tx1"/>
                          </a:solidFill>
                        </a:rPr>
                        <a:t>(33 days median)</a:t>
                      </a: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cap="none" spc="0" dirty="0">
                          <a:solidFill>
                            <a:schemeClr val="tx1"/>
                          </a:solidFill>
                        </a:rPr>
                        <a:t>0.173</a:t>
                      </a:r>
                    </a:p>
                    <a:p>
                      <a:r>
                        <a:rPr lang="en-US" sz="2000" cap="none" spc="0" dirty="0">
                          <a:solidFill>
                            <a:schemeClr val="tx1"/>
                          </a:solidFill>
                        </a:rPr>
                        <a:t>(0.150 median)</a:t>
                      </a: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cap="none" spc="0" dirty="0">
                          <a:solidFill>
                            <a:schemeClr val="tx1"/>
                          </a:solidFill>
                        </a:rPr>
                        <a:t>0.443</a:t>
                      </a:r>
                    </a:p>
                    <a:p>
                      <a:r>
                        <a:rPr lang="en-US" sz="2000" cap="none" spc="0" dirty="0">
                          <a:solidFill>
                            <a:schemeClr val="tx1"/>
                          </a:solidFill>
                        </a:rPr>
                        <a:t>(0.373 median)</a:t>
                      </a: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4252228359"/>
                  </a:ext>
                </a:extLst>
              </a:tr>
            </a:tbl>
          </a:graphicData>
        </a:graphic>
      </p:graphicFrame>
    </p:spTree>
    <p:extLst>
      <p:ext uri="{BB962C8B-B14F-4D97-AF65-F5344CB8AC3E}">
        <p14:creationId xmlns:p14="http://schemas.microsoft.com/office/powerpoint/2010/main" val="2557126398"/>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{05C72E4A-2AC6-4031-AB0D-E1B8589CD5A1}tf22712842_win32</Template>
  <TotalTime>2435</TotalTime>
  <Words>693</Words>
  <Application>Microsoft Office PowerPoint</Application>
  <PresentationFormat>Widescreen</PresentationFormat>
  <Paragraphs>112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Bookman Old Style</vt:lpstr>
      <vt:lpstr>Calibri</vt:lpstr>
      <vt:lpstr>Franklin Gothic Book</vt:lpstr>
      <vt:lpstr>1_RetrospectVTI</vt:lpstr>
      <vt:lpstr>Streetlight Maintenance Priority Queue </vt:lpstr>
      <vt:lpstr>What is a Priority Queue?</vt:lpstr>
      <vt:lpstr>The Problem</vt:lpstr>
      <vt:lpstr>Current Process</vt:lpstr>
      <vt:lpstr>Current Situation</vt:lpstr>
      <vt:lpstr>Critical Issues</vt:lpstr>
      <vt:lpstr>Priority Queue Process Plan</vt:lpstr>
      <vt:lpstr>PowerPoint Presentation</vt:lpstr>
      <vt:lpstr>Improvements in Equity and Public Safety with Priority Queue</vt:lpstr>
      <vt:lpstr>Future Improvements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Street Light Maintenance Priority Queue </dc:title>
  <dc:creator>Matthew Endo</dc:creator>
  <cp:lastModifiedBy>Matthew Endo</cp:lastModifiedBy>
  <cp:revision>1</cp:revision>
  <dcterms:created xsi:type="dcterms:W3CDTF">2022-09-25T00:37:35Z</dcterms:created>
  <dcterms:modified xsi:type="dcterms:W3CDTF">2022-09-26T19:17:58Z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