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4"/>
  </p:notesMasterIdLst>
  <p:sldIdLst>
    <p:sldId id="256" r:id="rId2"/>
    <p:sldId id="272" r:id="rId3"/>
    <p:sldId id="271" r:id="rId4"/>
    <p:sldId id="266" r:id="rId5"/>
    <p:sldId id="273" r:id="rId6"/>
    <p:sldId id="267" r:id="rId7"/>
    <p:sldId id="286" r:id="rId8"/>
    <p:sldId id="268" r:id="rId9"/>
    <p:sldId id="287" r:id="rId10"/>
    <p:sldId id="289" r:id="rId11"/>
    <p:sldId id="288" r:id="rId12"/>
    <p:sldId id="269" r:id="rId13"/>
    <p:sldId id="290" r:id="rId14"/>
    <p:sldId id="274" r:id="rId15"/>
    <p:sldId id="291" r:id="rId16"/>
    <p:sldId id="292" r:id="rId17"/>
    <p:sldId id="293" r:id="rId18"/>
    <p:sldId id="294" r:id="rId19"/>
    <p:sldId id="270" r:id="rId20"/>
    <p:sldId id="262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279" r:id="rId30"/>
    <p:sldId id="275" r:id="rId31"/>
    <p:sldId id="261" r:id="rId32"/>
    <p:sldId id="304" r:id="rId33"/>
    <p:sldId id="305" r:id="rId34"/>
    <p:sldId id="306" r:id="rId35"/>
    <p:sldId id="307" r:id="rId36"/>
    <p:sldId id="308" r:id="rId37"/>
    <p:sldId id="284" r:id="rId38"/>
    <p:sldId id="285" r:id="rId39"/>
    <p:sldId id="280" r:id="rId40"/>
    <p:sldId id="258" r:id="rId41"/>
    <p:sldId id="309" r:id="rId42"/>
    <p:sldId id="283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838414-8D33-6C40-AA8C-E5A1D88D100C}" v="35" dt="2024-10-02T19:58:46.5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86"/>
    <p:restoredTop sz="84898"/>
  </p:normalViewPr>
  <p:slideViewPr>
    <p:cSldViewPr snapToGrid="0" snapToObjects="1">
      <p:cViewPr varScale="1">
        <p:scale>
          <a:sx n="103" d="100"/>
          <a:sy n="103" d="100"/>
        </p:scale>
        <p:origin x="1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wkins, Marquis" userId="66f285a2-9d61-4ceb-9ba7-199f7c64dc7c" providerId="ADAL" clId="{0F914D85-2821-B84B-ADFE-8669EA1A6D49}"/>
    <pc:docChg chg="custSel modSld">
      <pc:chgData name="Hawkins, Marquis" userId="66f285a2-9d61-4ceb-9ba7-199f7c64dc7c" providerId="ADAL" clId="{0F914D85-2821-B84B-ADFE-8669EA1A6D49}" dt="2023-10-05T18:06:31.895" v="147" actId="20577"/>
      <pc:docMkLst>
        <pc:docMk/>
      </pc:docMkLst>
      <pc:sldChg chg="modSp mod">
        <pc:chgData name="Hawkins, Marquis" userId="66f285a2-9d61-4ceb-9ba7-199f7c64dc7c" providerId="ADAL" clId="{0F914D85-2821-B84B-ADFE-8669EA1A6D49}" dt="2023-10-05T18:06:31.895" v="147" actId="20577"/>
        <pc:sldMkLst>
          <pc:docMk/>
          <pc:sldMk cId="2832171845" sldId="278"/>
        </pc:sldMkLst>
        <pc:spChg chg="mod">
          <ac:chgData name="Hawkins, Marquis" userId="66f285a2-9d61-4ceb-9ba7-199f7c64dc7c" providerId="ADAL" clId="{0F914D85-2821-B84B-ADFE-8669EA1A6D49}" dt="2023-10-05T18:06:31.895" v="147" actId="20577"/>
          <ac:spMkLst>
            <pc:docMk/>
            <pc:sldMk cId="2832171845" sldId="278"/>
            <ac:spMk id="6" creationId="{A2CAFB00-8B5D-2266-9A60-19E2752BB562}"/>
          </ac:spMkLst>
        </pc:spChg>
      </pc:sldChg>
    </pc:docChg>
  </pc:docChgLst>
  <pc:docChgLst>
    <pc:chgData name="Hawkins, Marquis" userId="66f285a2-9d61-4ceb-9ba7-199f7c64dc7c" providerId="ADAL" clId="{96DEE860-6DED-7B46-BBD3-AB83858593AD}"/>
    <pc:docChg chg="undo custSel addSld delSld modSld sldOrd">
      <pc:chgData name="Hawkins, Marquis" userId="66f285a2-9d61-4ceb-9ba7-199f7c64dc7c" providerId="ADAL" clId="{96DEE860-6DED-7B46-BBD3-AB83858593AD}" dt="2022-10-06T22:40:30.586" v="3305" actId="20577"/>
      <pc:docMkLst>
        <pc:docMk/>
      </pc:docMkLst>
      <pc:sldChg chg="modSp mod">
        <pc:chgData name="Hawkins, Marquis" userId="66f285a2-9d61-4ceb-9ba7-199f7c64dc7c" providerId="ADAL" clId="{96DEE860-6DED-7B46-BBD3-AB83858593AD}" dt="2022-10-05T17:02:14.846" v="752" actId="20577"/>
        <pc:sldMkLst>
          <pc:docMk/>
          <pc:sldMk cId="3818585573" sldId="256"/>
        </pc:sldMkLst>
        <pc:spChg chg="mod">
          <ac:chgData name="Hawkins, Marquis" userId="66f285a2-9d61-4ceb-9ba7-199f7c64dc7c" providerId="ADAL" clId="{96DEE860-6DED-7B46-BBD3-AB83858593AD}" dt="2022-10-05T17:02:14.846" v="752" actId="20577"/>
          <ac:spMkLst>
            <pc:docMk/>
            <pc:sldMk cId="3818585573" sldId="256"/>
            <ac:spMk id="2" creationId="{6C0A1D1A-8B9A-CD49-A669-DA652300313D}"/>
          </ac:spMkLst>
        </pc:spChg>
        <pc:spChg chg="mod">
          <ac:chgData name="Hawkins, Marquis" userId="66f285a2-9d61-4ceb-9ba7-199f7c64dc7c" providerId="ADAL" clId="{96DEE860-6DED-7B46-BBD3-AB83858593AD}" dt="2022-10-05T15:52:26.593" v="566" actId="20577"/>
          <ac:spMkLst>
            <pc:docMk/>
            <pc:sldMk cId="3818585573" sldId="256"/>
            <ac:spMk id="3" creationId="{98B1A00C-6A13-F046-BD2D-D0632CCFEC55}"/>
          </ac:spMkLst>
        </pc:spChg>
      </pc:sldChg>
      <pc:sldChg chg="modSp mod modNotesTx">
        <pc:chgData name="Hawkins, Marquis" userId="66f285a2-9d61-4ceb-9ba7-199f7c64dc7c" providerId="ADAL" clId="{96DEE860-6DED-7B46-BBD3-AB83858593AD}" dt="2022-10-06T22:40:30.586" v="3305" actId="20577"/>
        <pc:sldMkLst>
          <pc:docMk/>
          <pc:sldMk cId="959449951" sldId="258"/>
        </pc:sldMkLst>
        <pc:spChg chg="mod">
          <ac:chgData name="Hawkins, Marquis" userId="66f285a2-9d61-4ceb-9ba7-199f7c64dc7c" providerId="ADAL" clId="{96DEE860-6DED-7B46-BBD3-AB83858593AD}" dt="2022-10-06T22:40:26.073" v="3304" actId="20577"/>
          <ac:spMkLst>
            <pc:docMk/>
            <pc:sldMk cId="959449951" sldId="258"/>
            <ac:spMk id="3" creationId="{DC915F23-B943-E746-98C9-EDEA7F537CF5}"/>
          </ac:spMkLst>
        </pc:spChg>
      </pc:sldChg>
      <pc:sldChg chg="del">
        <pc:chgData name="Hawkins, Marquis" userId="66f285a2-9d61-4ceb-9ba7-199f7c64dc7c" providerId="ADAL" clId="{96DEE860-6DED-7B46-BBD3-AB83858593AD}" dt="2022-10-06T15:40:03.921" v="3259" actId="2696"/>
        <pc:sldMkLst>
          <pc:docMk/>
          <pc:sldMk cId="403067650" sldId="259"/>
        </pc:sldMkLst>
      </pc:sldChg>
      <pc:sldChg chg="modSp mod">
        <pc:chgData name="Hawkins, Marquis" userId="66f285a2-9d61-4ceb-9ba7-199f7c64dc7c" providerId="ADAL" clId="{96DEE860-6DED-7B46-BBD3-AB83858593AD}" dt="2022-10-05T19:38:13.357" v="2433" actId="20577"/>
        <pc:sldMkLst>
          <pc:docMk/>
          <pc:sldMk cId="3205433805" sldId="260"/>
        </pc:sldMkLst>
        <pc:spChg chg="mod">
          <ac:chgData name="Hawkins, Marquis" userId="66f285a2-9d61-4ceb-9ba7-199f7c64dc7c" providerId="ADAL" clId="{96DEE860-6DED-7B46-BBD3-AB83858593AD}" dt="2022-10-05T19:38:13.357" v="2433" actId="20577"/>
          <ac:spMkLst>
            <pc:docMk/>
            <pc:sldMk cId="3205433805" sldId="260"/>
            <ac:spMk id="3" creationId="{4859D56B-9015-8649-862A-C2E0B2708E8C}"/>
          </ac:spMkLst>
        </pc:spChg>
      </pc:sldChg>
      <pc:sldChg chg="ord">
        <pc:chgData name="Hawkins, Marquis" userId="66f285a2-9d61-4ceb-9ba7-199f7c64dc7c" providerId="ADAL" clId="{96DEE860-6DED-7B46-BBD3-AB83858593AD}" dt="2022-10-05T17:34:56.984" v="1419" actId="20578"/>
        <pc:sldMkLst>
          <pc:docMk/>
          <pc:sldMk cId="1602928143" sldId="261"/>
        </pc:sldMkLst>
      </pc:sldChg>
      <pc:sldChg chg="modSp mod">
        <pc:chgData name="Hawkins, Marquis" userId="66f285a2-9d61-4ceb-9ba7-199f7c64dc7c" providerId="ADAL" clId="{96DEE860-6DED-7B46-BBD3-AB83858593AD}" dt="2022-10-06T15:36:08.286" v="3166" actId="20577"/>
        <pc:sldMkLst>
          <pc:docMk/>
          <pc:sldMk cId="3794590124" sldId="262"/>
        </pc:sldMkLst>
        <pc:spChg chg="mod">
          <ac:chgData name="Hawkins, Marquis" userId="66f285a2-9d61-4ceb-9ba7-199f7c64dc7c" providerId="ADAL" clId="{96DEE860-6DED-7B46-BBD3-AB83858593AD}" dt="2022-10-05T13:46:23.764" v="491" actId="20577"/>
          <ac:spMkLst>
            <pc:docMk/>
            <pc:sldMk cId="3794590124" sldId="262"/>
            <ac:spMk id="2" creationId="{07416CE5-2981-264D-8D5E-C28EA223C981}"/>
          </ac:spMkLst>
        </pc:spChg>
        <pc:spChg chg="mod">
          <ac:chgData name="Hawkins, Marquis" userId="66f285a2-9d61-4ceb-9ba7-199f7c64dc7c" providerId="ADAL" clId="{96DEE860-6DED-7B46-BBD3-AB83858593AD}" dt="2022-10-06T15:36:08.286" v="3166" actId="20577"/>
          <ac:spMkLst>
            <pc:docMk/>
            <pc:sldMk cId="3794590124" sldId="262"/>
            <ac:spMk id="3" creationId="{31CB242B-EDC7-2245-B6AC-A48308AB8228}"/>
          </ac:spMkLst>
        </pc:spChg>
      </pc:sldChg>
      <pc:sldChg chg="modSp mod ord">
        <pc:chgData name="Hawkins, Marquis" userId="66f285a2-9d61-4ceb-9ba7-199f7c64dc7c" providerId="ADAL" clId="{96DEE860-6DED-7B46-BBD3-AB83858593AD}" dt="2022-10-06T15:37:22.801" v="3225" actId="27636"/>
        <pc:sldMkLst>
          <pc:docMk/>
          <pc:sldMk cId="3474147371" sldId="263"/>
        </pc:sldMkLst>
        <pc:spChg chg="mod">
          <ac:chgData name="Hawkins, Marquis" userId="66f285a2-9d61-4ceb-9ba7-199f7c64dc7c" providerId="ADAL" clId="{96DEE860-6DED-7B46-BBD3-AB83858593AD}" dt="2022-10-05T17:44:53.759" v="1969"/>
          <ac:spMkLst>
            <pc:docMk/>
            <pc:sldMk cId="3474147371" sldId="263"/>
            <ac:spMk id="2" creationId="{D9D8FAE5-5AF6-FD4C-9E9B-2BD75EFC1C95}"/>
          </ac:spMkLst>
        </pc:spChg>
        <pc:spChg chg="mod">
          <ac:chgData name="Hawkins, Marquis" userId="66f285a2-9d61-4ceb-9ba7-199f7c64dc7c" providerId="ADAL" clId="{96DEE860-6DED-7B46-BBD3-AB83858593AD}" dt="2022-10-06T15:37:22.801" v="3225" actId="27636"/>
          <ac:spMkLst>
            <pc:docMk/>
            <pc:sldMk cId="3474147371" sldId="263"/>
            <ac:spMk id="3" creationId="{02C7D8E3-4BE1-7648-91CA-6F4026105794}"/>
          </ac:spMkLst>
        </pc:spChg>
      </pc:sldChg>
      <pc:sldChg chg="modSp mod ord">
        <pc:chgData name="Hawkins, Marquis" userId="66f285a2-9d61-4ceb-9ba7-199f7c64dc7c" providerId="ADAL" clId="{96DEE860-6DED-7B46-BBD3-AB83858593AD}" dt="2022-10-06T15:38:21.401" v="3258" actId="6549"/>
        <pc:sldMkLst>
          <pc:docMk/>
          <pc:sldMk cId="121531205" sldId="264"/>
        </pc:sldMkLst>
        <pc:spChg chg="mod">
          <ac:chgData name="Hawkins, Marquis" userId="66f285a2-9d61-4ceb-9ba7-199f7c64dc7c" providerId="ADAL" clId="{96DEE860-6DED-7B46-BBD3-AB83858593AD}" dt="2022-10-06T15:38:21.401" v="3258" actId="6549"/>
          <ac:spMkLst>
            <pc:docMk/>
            <pc:sldMk cId="121531205" sldId="264"/>
            <ac:spMk id="3" creationId="{686B2E70-5BF4-F445-AE0C-4206F7F4B64E}"/>
          </ac:spMkLst>
        </pc:spChg>
      </pc:sldChg>
      <pc:sldChg chg="modSp mod ord">
        <pc:chgData name="Hawkins, Marquis" userId="66f285a2-9d61-4ceb-9ba7-199f7c64dc7c" providerId="ADAL" clId="{96DEE860-6DED-7B46-BBD3-AB83858593AD}" dt="2022-10-05T18:53:02.869" v="2166" actId="27636"/>
        <pc:sldMkLst>
          <pc:docMk/>
          <pc:sldMk cId="43858877" sldId="265"/>
        </pc:sldMkLst>
        <pc:spChg chg="mod">
          <ac:chgData name="Hawkins, Marquis" userId="66f285a2-9d61-4ceb-9ba7-199f7c64dc7c" providerId="ADAL" clId="{96DEE860-6DED-7B46-BBD3-AB83858593AD}" dt="2022-10-05T18:35:43.555" v="2120" actId="20577"/>
          <ac:spMkLst>
            <pc:docMk/>
            <pc:sldMk cId="43858877" sldId="265"/>
            <ac:spMk id="2" creationId="{BC8ECC3D-4E1B-DC42-A8A2-1731F92D382E}"/>
          </ac:spMkLst>
        </pc:spChg>
        <pc:spChg chg="mod">
          <ac:chgData name="Hawkins, Marquis" userId="66f285a2-9d61-4ceb-9ba7-199f7c64dc7c" providerId="ADAL" clId="{96DEE860-6DED-7B46-BBD3-AB83858593AD}" dt="2022-10-05T18:53:02.869" v="2166" actId="27636"/>
          <ac:spMkLst>
            <pc:docMk/>
            <pc:sldMk cId="43858877" sldId="265"/>
            <ac:spMk id="3" creationId="{42BE469F-5AF8-1B4C-A118-C2634D5761DE}"/>
          </ac:spMkLst>
        </pc:spChg>
      </pc:sldChg>
      <pc:sldChg chg="addSp modSp new mod modAnim">
        <pc:chgData name="Hawkins, Marquis" userId="66f285a2-9d61-4ceb-9ba7-199f7c64dc7c" providerId="ADAL" clId="{96DEE860-6DED-7B46-BBD3-AB83858593AD}" dt="2022-10-06T15:10:36.168" v="2721" actId="20577"/>
        <pc:sldMkLst>
          <pc:docMk/>
          <pc:sldMk cId="2463759273" sldId="266"/>
        </pc:sldMkLst>
        <pc:spChg chg="mod">
          <ac:chgData name="Hawkins, Marquis" userId="66f285a2-9d61-4ceb-9ba7-199f7c64dc7c" providerId="ADAL" clId="{96DEE860-6DED-7B46-BBD3-AB83858593AD}" dt="2022-10-05T01:06:18.805" v="31" actId="20577"/>
          <ac:spMkLst>
            <pc:docMk/>
            <pc:sldMk cId="2463759273" sldId="266"/>
            <ac:spMk id="2" creationId="{C76E72AC-512B-ACFA-A415-9C49089284CA}"/>
          </ac:spMkLst>
        </pc:spChg>
        <pc:spChg chg="mod">
          <ac:chgData name="Hawkins, Marquis" userId="66f285a2-9d61-4ceb-9ba7-199f7c64dc7c" providerId="ADAL" clId="{96DEE860-6DED-7B46-BBD3-AB83858593AD}" dt="2022-10-06T15:10:36.168" v="2721" actId="20577"/>
          <ac:spMkLst>
            <pc:docMk/>
            <pc:sldMk cId="2463759273" sldId="266"/>
            <ac:spMk id="3" creationId="{79BF44F2-0AB8-01B6-639F-0A3AC156B8A0}"/>
          </ac:spMkLst>
        </pc:spChg>
        <pc:spChg chg="add mod">
          <ac:chgData name="Hawkins, Marquis" userId="66f285a2-9d61-4ceb-9ba7-199f7c64dc7c" providerId="ADAL" clId="{96DEE860-6DED-7B46-BBD3-AB83858593AD}" dt="2022-10-05T17:08:43.801" v="1087" actId="1076"/>
          <ac:spMkLst>
            <pc:docMk/>
            <pc:sldMk cId="2463759273" sldId="266"/>
            <ac:spMk id="4" creationId="{7B52686F-29FA-722E-3187-7902A1A58EA3}"/>
          </ac:spMkLst>
        </pc:spChg>
        <pc:spChg chg="add mod">
          <ac:chgData name="Hawkins, Marquis" userId="66f285a2-9d61-4ceb-9ba7-199f7c64dc7c" providerId="ADAL" clId="{96DEE860-6DED-7B46-BBD3-AB83858593AD}" dt="2022-10-05T17:09:21.066" v="1091" actId="14100"/>
          <ac:spMkLst>
            <pc:docMk/>
            <pc:sldMk cId="2463759273" sldId="266"/>
            <ac:spMk id="7" creationId="{340E1423-DEF3-CACF-D4CA-6BB48783ABDB}"/>
          </ac:spMkLst>
        </pc:spChg>
        <pc:spChg chg="add mod">
          <ac:chgData name="Hawkins, Marquis" userId="66f285a2-9d61-4ceb-9ba7-199f7c64dc7c" providerId="ADAL" clId="{96DEE860-6DED-7B46-BBD3-AB83858593AD}" dt="2022-10-05T17:09:33.809" v="1101" actId="1076"/>
          <ac:spMkLst>
            <pc:docMk/>
            <pc:sldMk cId="2463759273" sldId="266"/>
            <ac:spMk id="8" creationId="{26020D19-8CF0-D49C-F090-C7E77911645A}"/>
          </ac:spMkLst>
        </pc:spChg>
        <pc:spChg chg="add mod">
          <ac:chgData name="Hawkins, Marquis" userId="66f285a2-9d61-4ceb-9ba7-199f7c64dc7c" providerId="ADAL" clId="{96DEE860-6DED-7B46-BBD3-AB83858593AD}" dt="2022-10-05T17:09:41.230" v="1105" actId="20577"/>
          <ac:spMkLst>
            <pc:docMk/>
            <pc:sldMk cId="2463759273" sldId="266"/>
            <ac:spMk id="9" creationId="{63831E86-62E4-06C1-DC3A-49D45CEBD945}"/>
          </ac:spMkLst>
        </pc:spChg>
        <pc:spChg chg="add mod">
          <ac:chgData name="Hawkins, Marquis" userId="66f285a2-9d61-4ceb-9ba7-199f7c64dc7c" providerId="ADAL" clId="{96DEE860-6DED-7B46-BBD3-AB83858593AD}" dt="2022-10-05T17:09:49.903" v="1109" actId="20577"/>
          <ac:spMkLst>
            <pc:docMk/>
            <pc:sldMk cId="2463759273" sldId="266"/>
            <ac:spMk id="10" creationId="{EF562006-9A99-D77C-4EA0-C7AB56CF6FE4}"/>
          </ac:spMkLst>
        </pc:spChg>
        <pc:grpChg chg="add">
          <ac:chgData name="Hawkins, Marquis" userId="66f285a2-9d61-4ceb-9ba7-199f7c64dc7c" providerId="ADAL" clId="{96DEE860-6DED-7B46-BBD3-AB83858593AD}" dt="2022-10-05T17:10:18.108" v="1112" actId="164"/>
          <ac:grpSpMkLst>
            <pc:docMk/>
            <pc:sldMk cId="2463759273" sldId="266"/>
            <ac:grpSpMk id="11" creationId="{462DEE7E-40A2-0516-FC37-12BE202CBFDE}"/>
          </ac:grpSpMkLst>
        </pc:grpChg>
        <pc:grpChg chg="add">
          <ac:chgData name="Hawkins, Marquis" userId="66f285a2-9d61-4ceb-9ba7-199f7c64dc7c" providerId="ADAL" clId="{96DEE860-6DED-7B46-BBD3-AB83858593AD}" dt="2022-10-05T17:10:23.342" v="1113" actId="164"/>
          <ac:grpSpMkLst>
            <pc:docMk/>
            <pc:sldMk cId="2463759273" sldId="266"/>
            <ac:grpSpMk id="12" creationId="{1D602D98-6E82-24CA-A3CE-F104E65407D2}"/>
          </ac:grpSpMkLst>
        </pc:grpChg>
        <pc:grpChg chg="add">
          <ac:chgData name="Hawkins, Marquis" userId="66f285a2-9d61-4ceb-9ba7-199f7c64dc7c" providerId="ADAL" clId="{96DEE860-6DED-7B46-BBD3-AB83858593AD}" dt="2022-10-05T17:10:30.295" v="1114" actId="164"/>
          <ac:grpSpMkLst>
            <pc:docMk/>
            <pc:sldMk cId="2463759273" sldId="266"/>
            <ac:grpSpMk id="13" creationId="{C358E741-DE54-B3CF-1D3E-AD0573B5926C}"/>
          </ac:grpSpMkLst>
        </pc:grpChg>
        <pc:cxnChg chg="add">
          <ac:chgData name="Hawkins, Marquis" userId="66f285a2-9d61-4ceb-9ba7-199f7c64dc7c" providerId="ADAL" clId="{96DEE860-6DED-7B46-BBD3-AB83858593AD}" dt="2022-10-05T17:08:57.740" v="1088" actId="11529"/>
          <ac:cxnSpMkLst>
            <pc:docMk/>
            <pc:sldMk cId="2463759273" sldId="266"/>
            <ac:cxnSpMk id="6" creationId="{F9C1828E-304F-BC7F-1F0D-08DC650A0EA4}"/>
          </ac:cxnSpMkLst>
        </pc:cxnChg>
      </pc:sldChg>
      <pc:sldChg chg="modSp new mod">
        <pc:chgData name="Hawkins, Marquis" userId="66f285a2-9d61-4ceb-9ba7-199f7c64dc7c" providerId="ADAL" clId="{96DEE860-6DED-7B46-BBD3-AB83858593AD}" dt="2022-10-06T15:13:37.008" v="2814" actId="313"/>
        <pc:sldMkLst>
          <pc:docMk/>
          <pc:sldMk cId="2662249291" sldId="267"/>
        </pc:sldMkLst>
        <pc:spChg chg="mod">
          <ac:chgData name="Hawkins, Marquis" userId="66f285a2-9d61-4ceb-9ba7-199f7c64dc7c" providerId="ADAL" clId="{96DEE860-6DED-7B46-BBD3-AB83858593AD}" dt="2022-10-05T01:08:36.675" v="116" actId="20577"/>
          <ac:spMkLst>
            <pc:docMk/>
            <pc:sldMk cId="2662249291" sldId="267"/>
            <ac:spMk id="2" creationId="{A46B1505-538C-F0DF-0EC5-C4FE9DAF0617}"/>
          </ac:spMkLst>
        </pc:spChg>
        <pc:spChg chg="mod">
          <ac:chgData name="Hawkins, Marquis" userId="66f285a2-9d61-4ceb-9ba7-199f7c64dc7c" providerId="ADAL" clId="{96DEE860-6DED-7B46-BBD3-AB83858593AD}" dt="2022-10-06T15:13:37.008" v="2814" actId="313"/>
          <ac:spMkLst>
            <pc:docMk/>
            <pc:sldMk cId="2662249291" sldId="267"/>
            <ac:spMk id="3" creationId="{64C1488D-2052-2EB6-63FF-A730FD96EC4F}"/>
          </ac:spMkLst>
        </pc:spChg>
      </pc:sldChg>
      <pc:sldChg chg="modSp new mod">
        <pc:chgData name="Hawkins, Marquis" userId="66f285a2-9d61-4ceb-9ba7-199f7c64dc7c" providerId="ADAL" clId="{96DEE860-6DED-7B46-BBD3-AB83858593AD}" dt="2022-10-06T15:22:49.552" v="3049"/>
        <pc:sldMkLst>
          <pc:docMk/>
          <pc:sldMk cId="4264328306" sldId="268"/>
        </pc:sldMkLst>
        <pc:spChg chg="mod">
          <ac:chgData name="Hawkins, Marquis" userId="66f285a2-9d61-4ceb-9ba7-199f7c64dc7c" providerId="ADAL" clId="{96DEE860-6DED-7B46-BBD3-AB83858593AD}" dt="2022-10-05T17:11:49.025" v="1159" actId="20577"/>
          <ac:spMkLst>
            <pc:docMk/>
            <pc:sldMk cId="4264328306" sldId="268"/>
            <ac:spMk id="2" creationId="{835926CF-7564-9861-E920-A45D899C0B57}"/>
          </ac:spMkLst>
        </pc:spChg>
        <pc:spChg chg="mod">
          <ac:chgData name="Hawkins, Marquis" userId="66f285a2-9d61-4ceb-9ba7-199f7c64dc7c" providerId="ADAL" clId="{96DEE860-6DED-7B46-BBD3-AB83858593AD}" dt="2022-10-06T15:22:49.552" v="3049"/>
          <ac:spMkLst>
            <pc:docMk/>
            <pc:sldMk cId="4264328306" sldId="268"/>
            <ac:spMk id="3" creationId="{56BB1A13-D3E5-F1C3-D47C-8D670499A06F}"/>
          </ac:spMkLst>
        </pc:spChg>
      </pc:sldChg>
      <pc:sldChg chg="modSp new mod ord">
        <pc:chgData name="Hawkins, Marquis" userId="66f285a2-9d61-4ceb-9ba7-199f7c64dc7c" providerId="ADAL" clId="{96DEE860-6DED-7B46-BBD3-AB83858593AD}" dt="2022-10-06T15:16:03.059" v="2883" actId="20577"/>
        <pc:sldMkLst>
          <pc:docMk/>
          <pc:sldMk cId="3630744606" sldId="269"/>
        </pc:sldMkLst>
        <pc:spChg chg="mod">
          <ac:chgData name="Hawkins, Marquis" userId="66f285a2-9d61-4ceb-9ba7-199f7c64dc7c" providerId="ADAL" clId="{96DEE860-6DED-7B46-BBD3-AB83858593AD}" dt="2022-10-05T17:11:42.145" v="1141" actId="20577"/>
          <ac:spMkLst>
            <pc:docMk/>
            <pc:sldMk cId="3630744606" sldId="269"/>
            <ac:spMk id="2" creationId="{3B93139F-2AF2-49E9-F29F-76297C46763D}"/>
          </ac:spMkLst>
        </pc:spChg>
        <pc:spChg chg="mod">
          <ac:chgData name="Hawkins, Marquis" userId="66f285a2-9d61-4ceb-9ba7-199f7c64dc7c" providerId="ADAL" clId="{96DEE860-6DED-7B46-BBD3-AB83858593AD}" dt="2022-10-06T15:16:03.059" v="2883" actId="20577"/>
          <ac:spMkLst>
            <pc:docMk/>
            <pc:sldMk cId="3630744606" sldId="269"/>
            <ac:spMk id="3" creationId="{B7FA7067-6E0C-908E-8904-86DF37CC6E0D}"/>
          </ac:spMkLst>
        </pc:spChg>
      </pc:sldChg>
      <pc:sldChg chg="modSp new mod">
        <pc:chgData name="Hawkins, Marquis" userId="66f285a2-9d61-4ceb-9ba7-199f7c64dc7c" providerId="ADAL" clId="{96DEE860-6DED-7B46-BBD3-AB83858593AD}" dt="2022-10-05T17:41:42.231" v="1772" actId="20577"/>
        <pc:sldMkLst>
          <pc:docMk/>
          <pc:sldMk cId="190649346" sldId="270"/>
        </pc:sldMkLst>
        <pc:spChg chg="mod">
          <ac:chgData name="Hawkins, Marquis" userId="66f285a2-9d61-4ceb-9ba7-199f7c64dc7c" providerId="ADAL" clId="{96DEE860-6DED-7B46-BBD3-AB83858593AD}" dt="2022-10-05T01:51:52.199" v="455" actId="20577"/>
          <ac:spMkLst>
            <pc:docMk/>
            <pc:sldMk cId="190649346" sldId="270"/>
            <ac:spMk id="2" creationId="{C24532C3-74B4-95F4-992C-2D9E27430772}"/>
          </ac:spMkLst>
        </pc:spChg>
        <pc:spChg chg="mod">
          <ac:chgData name="Hawkins, Marquis" userId="66f285a2-9d61-4ceb-9ba7-199f7c64dc7c" providerId="ADAL" clId="{96DEE860-6DED-7B46-BBD3-AB83858593AD}" dt="2022-10-05T17:41:42.231" v="1772" actId="20577"/>
          <ac:spMkLst>
            <pc:docMk/>
            <pc:sldMk cId="190649346" sldId="270"/>
            <ac:spMk id="3" creationId="{B6E7B639-9BFB-B958-13A5-7E27FE9AA588}"/>
          </ac:spMkLst>
        </pc:spChg>
      </pc:sldChg>
      <pc:sldChg chg="modSp new mod">
        <pc:chgData name="Hawkins, Marquis" userId="66f285a2-9d61-4ceb-9ba7-199f7c64dc7c" providerId="ADAL" clId="{96DEE860-6DED-7B46-BBD3-AB83858593AD}" dt="2022-10-05T15:52:42.057" v="620" actId="20577"/>
        <pc:sldMkLst>
          <pc:docMk/>
          <pc:sldMk cId="1873851206" sldId="271"/>
        </pc:sldMkLst>
        <pc:spChg chg="mod">
          <ac:chgData name="Hawkins, Marquis" userId="66f285a2-9d61-4ceb-9ba7-199f7c64dc7c" providerId="ADAL" clId="{96DEE860-6DED-7B46-BBD3-AB83858593AD}" dt="2022-10-05T15:52:30.641" v="575" actId="20577"/>
          <ac:spMkLst>
            <pc:docMk/>
            <pc:sldMk cId="1873851206" sldId="271"/>
            <ac:spMk id="2" creationId="{CB81E139-5379-20A2-8777-C35D1A8D081A}"/>
          </ac:spMkLst>
        </pc:spChg>
        <pc:spChg chg="mod">
          <ac:chgData name="Hawkins, Marquis" userId="66f285a2-9d61-4ceb-9ba7-199f7c64dc7c" providerId="ADAL" clId="{96DEE860-6DED-7B46-BBD3-AB83858593AD}" dt="2022-10-05T15:52:42.057" v="620" actId="20577"/>
          <ac:spMkLst>
            <pc:docMk/>
            <pc:sldMk cId="1873851206" sldId="271"/>
            <ac:spMk id="3" creationId="{89F40386-204D-8890-967D-D1BA9033235E}"/>
          </ac:spMkLst>
        </pc:spChg>
      </pc:sldChg>
      <pc:sldChg chg="modSp new mod">
        <pc:chgData name="Hawkins, Marquis" userId="66f285a2-9d61-4ceb-9ba7-199f7c64dc7c" providerId="ADAL" clId="{96DEE860-6DED-7B46-BBD3-AB83858593AD}" dt="2022-10-06T15:07:18.901" v="2634" actId="20577"/>
        <pc:sldMkLst>
          <pc:docMk/>
          <pc:sldMk cId="3617861548" sldId="272"/>
        </pc:sldMkLst>
        <pc:spChg chg="mod">
          <ac:chgData name="Hawkins, Marquis" userId="66f285a2-9d61-4ceb-9ba7-199f7c64dc7c" providerId="ADAL" clId="{96DEE860-6DED-7B46-BBD3-AB83858593AD}" dt="2022-10-05T15:53:00.522" v="631" actId="20577"/>
          <ac:spMkLst>
            <pc:docMk/>
            <pc:sldMk cId="3617861548" sldId="272"/>
            <ac:spMk id="2" creationId="{D81A94F0-3057-F378-BACF-CA042AF2BB61}"/>
          </ac:spMkLst>
        </pc:spChg>
        <pc:spChg chg="mod">
          <ac:chgData name="Hawkins, Marquis" userId="66f285a2-9d61-4ceb-9ba7-199f7c64dc7c" providerId="ADAL" clId="{96DEE860-6DED-7B46-BBD3-AB83858593AD}" dt="2022-10-06T15:07:18.901" v="2634" actId="20577"/>
          <ac:spMkLst>
            <pc:docMk/>
            <pc:sldMk cId="3617861548" sldId="272"/>
            <ac:spMk id="3" creationId="{8AB0E6AA-28DB-8B66-29F2-37796CF29146}"/>
          </ac:spMkLst>
        </pc:spChg>
      </pc:sldChg>
      <pc:sldChg chg="addSp delSp modSp new del mod">
        <pc:chgData name="Hawkins, Marquis" userId="66f285a2-9d61-4ceb-9ba7-199f7c64dc7c" providerId="ADAL" clId="{96DEE860-6DED-7B46-BBD3-AB83858593AD}" dt="2022-10-05T17:05:20.368" v="950" actId="2696"/>
        <pc:sldMkLst>
          <pc:docMk/>
          <pc:sldMk cId="293414077" sldId="273"/>
        </pc:sldMkLst>
        <pc:spChg chg="del">
          <ac:chgData name="Hawkins, Marquis" userId="66f285a2-9d61-4ceb-9ba7-199f7c64dc7c" providerId="ADAL" clId="{96DEE860-6DED-7B46-BBD3-AB83858593AD}" dt="2022-10-05T17:03:29.515" v="835" actId="478"/>
          <ac:spMkLst>
            <pc:docMk/>
            <pc:sldMk cId="293414077" sldId="273"/>
            <ac:spMk id="3" creationId="{74B53390-5CEF-413C-62CB-A53091FA9E7F}"/>
          </ac:spMkLst>
        </pc:spChg>
        <pc:spChg chg="add mod">
          <ac:chgData name="Hawkins, Marquis" userId="66f285a2-9d61-4ceb-9ba7-199f7c64dc7c" providerId="ADAL" clId="{96DEE860-6DED-7B46-BBD3-AB83858593AD}" dt="2022-10-05T17:03:35.998" v="844" actId="20577"/>
          <ac:spMkLst>
            <pc:docMk/>
            <pc:sldMk cId="293414077" sldId="273"/>
            <ac:spMk id="4" creationId="{660630FB-8315-A10D-E12E-214D06B84760}"/>
          </ac:spMkLst>
        </pc:spChg>
        <pc:spChg chg="add mod">
          <ac:chgData name="Hawkins, Marquis" userId="66f285a2-9d61-4ceb-9ba7-199f7c64dc7c" providerId="ADAL" clId="{96DEE860-6DED-7B46-BBD3-AB83858593AD}" dt="2022-10-05T17:04:14.751" v="895" actId="14100"/>
          <ac:spMkLst>
            <pc:docMk/>
            <pc:sldMk cId="293414077" sldId="273"/>
            <ac:spMk id="5" creationId="{51A98F11-31B2-873C-534F-C4B18949BEBF}"/>
          </ac:spMkLst>
        </pc:spChg>
        <pc:spChg chg="add mod">
          <ac:chgData name="Hawkins, Marquis" userId="66f285a2-9d61-4ceb-9ba7-199f7c64dc7c" providerId="ADAL" clId="{96DEE860-6DED-7B46-BBD3-AB83858593AD}" dt="2022-10-05T17:04:35.907" v="927" actId="20577"/>
          <ac:spMkLst>
            <pc:docMk/>
            <pc:sldMk cId="293414077" sldId="273"/>
            <ac:spMk id="6" creationId="{B777A9EE-BCFF-5E9D-8FDD-93774C671BE1}"/>
          </ac:spMkLst>
        </pc:spChg>
        <pc:spChg chg="add mod">
          <ac:chgData name="Hawkins, Marquis" userId="66f285a2-9d61-4ceb-9ba7-199f7c64dc7c" providerId="ADAL" clId="{96DEE860-6DED-7B46-BBD3-AB83858593AD}" dt="2022-10-05T17:04:59.459" v="947" actId="14100"/>
          <ac:spMkLst>
            <pc:docMk/>
            <pc:sldMk cId="293414077" sldId="273"/>
            <ac:spMk id="7" creationId="{F9476A9F-55B1-E078-94B5-FD88F26C7123}"/>
          </ac:spMkLst>
        </pc:spChg>
        <pc:spChg chg="add mod">
          <ac:chgData name="Hawkins, Marquis" userId="66f285a2-9d61-4ceb-9ba7-199f7c64dc7c" providerId="ADAL" clId="{96DEE860-6DED-7B46-BBD3-AB83858593AD}" dt="2022-10-05T17:05:07.825" v="949" actId="1076"/>
          <ac:spMkLst>
            <pc:docMk/>
            <pc:sldMk cId="293414077" sldId="273"/>
            <ac:spMk id="8" creationId="{7F54F1AE-371D-3431-270D-21F8918E3C5F}"/>
          </ac:spMkLst>
        </pc:spChg>
      </pc:sldChg>
      <pc:sldChg chg="addSp delSp modSp new mod modClrScheme chgLayout">
        <pc:chgData name="Hawkins, Marquis" userId="66f285a2-9d61-4ceb-9ba7-199f7c64dc7c" providerId="ADAL" clId="{96DEE860-6DED-7B46-BBD3-AB83858593AD}" dt="2022-10-05T17:33:40.309" v="1369" actId="20577"/>
        <pc:sldMkLst>
          <pc:docMk/>
          <pc:sldMk cId="874057893" sldId="273"/>
        </pc:sldMkLst>
        <pc:spChg chg="del mod ord">
          <ac:chgData name="Hawkins, Marquis" userId="66f285a2-9d61-4ceb-9ba7-199f7c64dc7c" providerId="ADAL" clId="{96DEE860-6DED-7B46-BBD3-AB83858593AD}" dt="2022-10-05T17:33:24.839" v="1314" actId="700"/>
          <ac:spMkLst>
            <pc:docMk/>
            <pc:sldMk cId="874057893" sldId="273"/>
            <ac:spMk id="2" creationId="{244E7DE8-0F5F-29EC-8D98-BD196B266509}"/>
          </ac:spMkLst>
        </pc:spChg>
        <pc:spChg chg="del mod ord">
          <ac:chgData name="Hawkins, Marquis" userId="66f285a2-9d61-4ceb-9ba7-199f7c64dc7c" providerId="ADAL" clId="{96DEE860-6DED-7B46-BBD3-AB83858593AD}" dt="2022-10-05T17:33:24.839" v="1314" actId="700"/>
          <ac:spMkLst>
            <pc:docMk/>
            <pc:sldMk cId="874057893" sldId="273"/>
            <ac:spMk id="3" creationId="{D6BB1224-47ED-F343-EC35-923E1ADB9A29}"/>
          </ac:spMkLst>
        </pc:spChg>
        <pc:spChg chg="add mod ord">
          <ac:chgData name="Hawkins, Marquis" userId="66f285a2-9d61-4ceb-9ba7-199f7c64dc7c" providerId="ADAL" clId="{96DEE860-6DED-7B46-BBD3-AB83858593AD}" dt="2022-10-05T17:33:40.309" v="1369" actId="20577"/>
          <ac:spMkLst>
            <pc:docMk/>
            <pc:sldMk cId="874057893" sldId="273"/>
            <ac:spMk id="4" creationId="{A2EBA589-0398-085B-3665-F1685C17BF44}"/>
          </ac:spMkLst>
        </pc:spChg>
        <pc:spChg chg="add mod ord">
          <ac:chgData name="Hawkins, Marquis" userId="66f285a2-9d61-4ceb-9ba7-199f7c64dc7c" providerId="ADAL" clId="{96DEE860-6DED-7B46-BBD3-AB83858593AD}" dt="2022-10-05T17:33:24.839" v="1314" actId="700"/>
          <ac:spMkLst>
            <pc:docMk/>
            <pc:sldMk cId="874057893" sldId="273"/>
            <ac:spMk id="5" creationId="{30BE1E2D-395E-4973-FA07-50606904F5B4}"/>
          </ac:spMkLst>
        </pc:spChg>
      </pc:sldChg>
      <pc:sldChg chg="addSp delSp modSp new mod modClrScheme chgLayout">
        <pc:chgData name="Hawkins, Marquis" userId="66f285a2-9d61-4ceb-9ba7-199f7c64dc7c" providerId="ADAL" clId="{96DEE860-6DED-7B46-BBD3-AB83858593AD}" dt="2022-10-05T17:34:27.106" v="1417" actId="20577"/>
        <pc:sldMkLst>
          <pc:docMk/>
          <pc:sldMk cId="2985635741" sldId="274"/>
        </pc:sldMkLst>
        <pc:spChg chg="del mod ord">
          <ac:chgData name="Hawkins, Marquis" userId="66f285a2-9d61-4ceb-9ba7-199f7c64dc7c" providerId="ADAL" clId="{96DEE860-6DED-7B46-BBD3-AB83858593AD}" dt="2022-10-05T17:34:15.159" v="1371" actId="700"/>
          <ac:spMkLst>
            <pc:docMk/>
            <pc:sldMk cId="2985635741" sldId="274"/>
            <ac:spMk id="2" creationId="{FECCB0DD-3123-BB28-4A41-201F78C79D34}"/>
          </ac:spMkLst>
        </pc:spChg>
        <pc:spChg chg="del mod ord">
          <ac:chgData name="Hawkins, Marquis" userId="66f285a2-9d61-4ceb-9ba7-199f7c64dc7c" providerId="ADAL" clId="{96DEE860-6DED-7B46-BBD3-AB83858593AD}" dt="2022-10-05T17:34:15.159" v="1371" actId="700"/>
          <ac:spMkLst>
            <pc:docMk/>
            <pc:sldMk cId="2985635741" sldId="274"/>
            <ac:spMk id="3" creationId="{168BC4EE-A991-DB1F-C6A7-5C839199C708}"/>
          </ac:spMkLst>
        </pc:spChg>
        <pc:spChg chg="add mod ord">
          <ac:chgData name="Hawkins, Marquis" userId="66f285a2-9d61-4ceb-9ba7-199f7c64dc7c" providerId="ADAL" clId="{96DEE860-6DED-7B46-BBD3-AB83858593AD}" dt="2022-10-05T17:34:27.106" v="1417" actId="20577"/>
          <ac:spMkLst>
            <pc:docMk/>
            <pc:sldMk cId="2985635741" sldId="274"/>
            <ac:spMk id="4" creationId="{7358F61B-7386-E7C7-0F0E-4560DB15693B}"/>
          </ac:spMkLst>
        </pc:spChg>
        <pc:spChg chg="add mod ord">
          <ac:chgData name="Hawkins, Marquis" userId="66f285a2-9d61-4ceb-9ba7-199f7c64dc7c" providerId="ADAL" clId="{96DEE860-6DED-7B46-BBD3-AB83858593AD}" dt="2022-10-05T17:34:15.159" v="1371" actId="700"/>
          <ac:spMkLst>
            <pc:docMk/>
            <pc:sldMk cId="2985635741" sldId="274"/>
            <ac:spMk id="5" creationId="{3F7381E7-51EC-7E7E-3316-3EC1AE87DD40}"/>
          </ac:spMkLst>
        </pc:spChg>
      </pc:sldChg>
      <pc:sldChg chg="new del">
        <pc:chgData name="Hawkins, Marquis" userId="66f285a2-9d61-4ceb-9ba7-199f7c64dc7c" providerId="ADAL" clId="{96DEE860-6DED-7B46-BBD3-AB83858593AD}" dt="2022-10-05T17:35:05.264" v="1420" actId="2696"/>
        <pc:sldMkLst>
          <pc:docMk/>
          <pc:sldMk cId="490948540" sldId="275"/>
        </pc:sldMkLst>
      </pc:sldChg>
      <pc:sldChg chg="addSp delSp modSp new mod modClrScheme chgLayout">
        <pc:chgData name="Hawkins, Marquis" userId="66f285a2-9d61-4ceb-9ba7-199f7c64dc7c" providerId="ADAL" clId="{96DEE860-6DED-7B46-BBD3-AB83858593AD}" dt="2022-10-05T18:41:54.431" v="2151" actId="20577"/>
        <pc:sldMkLst>
          <pc:docMk/>
          <pc:sldMk cId="1996319558" sldId="275"/>
        </pc:sldMkLst>
        <pc:spChg chg="del mod ord">
          <ac:chgData name="Hawkins, Marquis" userId="66f285a2-9d61-4ceb-9ba7-199f7c64dc7c" providerId="ADAL" clId="{96DEE860-6DED-7B46-BBD3-AB83858593AD}" dt="2022-10-05T18:41:50.849" v="2134" actId="700"/>
          <ac:spMkLst>
            <pc:docMk/>
            <pc:sldMk cId="1996319558" sldId="275"/>
            <ac:spMk id="2" creationId="{EB1DE664-3C39-4680-6A40-F18A0DCF35C8}"/>
          </ac:spMkLst>
        </pc:spChg>
        <pc:spChg chg="del mod ord">
          <ac:chgData name="Hawkins, Marquis" userId="66f285a2-9d61-4ceb-9ba7-199f7c64dc7c" providerId="ADAL" clId="{96DEE860-6DED-7B46-BBD3-AB83858593AD}" dt="2022-10-05T18:41:50.849" v="2134" actId="700"/>
          <ac:spMkLst>
            <pc:docMk/>
            <pc:sldMk cId="1996319558" sldId="275"/>
            <ac:spMk id="3" creationId="{14576913-F7FD-5F67-65A3-8D22B727FC2D}"/>
          </ac:spMkLst>
        </pc:spChg>
        <pc:spChg chg="add mod ord">
          <ac:chgData name="Hawkins, Marquis" userId="66f285a2-9d61-4ceb-9ba7-199f7c64dc7c" providerId="ADAL" clId="{96DEE860-6DED-7B46-BBD3-AB83858593AD}" dt="2022-10-05T18:41:54.431" v="2151" actId="20577"/>
          <ac:spMkLst>
            <pc:docMk/>
            <pc:sldMk cId="1996319558" sldId="275"/>
            <ac:spMk id="4" creationId="{A07D350A-C120-D820-0B9E-C9477311FB2A}"/>
          </ac:spMkLst>
        </pc:spChg>
        <pc:spChg chg="add mod ord">
          <ac:chgData name="Hawkins, Marquis" userId="66f285a2-9d61-4ceb-9ba7-199f7c64dc7c" providerId="ADAL" clId="{96DEE860-6DED-7B46-BBD3-AB83858593AD}" dt="2022-10-05T18:41:50.849" v="2134" actId="700"/>
          <ac:spMkLst>
            <pc:docMk/>
            <pc:sldMk cId="1996319558" sldId="275"/>
            <ac:spMk id="5" creationId="{21E4936D-7275-260D-2BE3-9795C25228E1}"/>
          </ac:spMkLst>
        </pc:spChg>
      </pc:sldChg>
      <pc:sldChg chg="modSp new mod">
        <pc:chgData name="Hawkins, Marquis" userId="66f285a2-9d61-4ceb-9ba7-199f7c64dc7c" providerId="ADAL" clId="{96DEE860-6DED-7B46-BBD3-AB83858593AD}" dt="2022-10-05T19:38:04.419" v="2430" actId="20577"/>
        <pc:sldMkLst>
          <pc:docMk/>
          <pc:sldMk cId="979623586" sldId="276"/>
        </pc:sldMkLst>
        <pc:spChg chg="mod">
          <ac:chgData name="Hawkins, Marquis" userId="66f285a2-9d61-4ceb-9ba7-199f7c64dc7c" providerId="ADAL" clId="{96DEE860-6DED-7B46-BBD3-AB83858593AD}" dt="2022-10-05T19:01:16.293" v="2182"/>
          <ac:spMkLst>
            <pc:docMk/>
            <pc:sldMk cId="979623586" sldId="276"/>
            <ac:spMk id="2" creationId="{04B422CD-AD17-5131-EBBB-A0C4A2C91469}"/>
          </ac:spMkLst>
        </pc:spChg>
        <pc:spChg chg="mod">
          <ac:chgData name="Hawkins, Marquis" userId="66f285a2-9d61-4ceb-9ba7-199f7c64dc7c" providerId="ADAL" clId="{96DEE860-6DED-7B46-BBD3-AB83858593AD}" dt="2022-10-05T19:38:04.419" v="2430" actId="20577"/>
          <ac:spMkLst>
            <pc:docMk/>
            <pc:sldMk cId="979623586" sldId="276"/>
            <ac:spMk id="3" creationId="{E87323CB-3F37-2A9C-4255-3AEBF48F5E97}"/>
          </ac:spMkLst>
        </pc:spChg>
      </pc:sldChg>
      <pc:sldChg chg="addSp delSp modSp new mod modClrScheme chgLayout">
        <pc:chgData name="Hawkins, Marquis" userId="66f285a2-9d61-4ceb-9ba7-199f7c64dc7c" providerId="ADAL" clId="{96DEE860-6DED-7B46-BBD3-AB83858593AD}" dt="2022-10-05T19:42:14.531" v="2553" actId="20577"/>
        <pc:sldMkLst>
          <pc:docMk/>
          <pc:sldMk cId="3398102565" sldId="277"/>
        </pc:sldMkLst>
        <pc:spChg chg="del mod ord">
          <ac:chgData name="Hawkins, Marquis" userId="66f285a2-9d61-4ceb-9ba7-199f7c64dc7c" providerId="ADAL" clId="{96DEE860-6DED-7B46-BBD3-AB83858593AD}" dt="2022-10-05T19:41:12.901" v="2476" actId="700"/>
          <ac:spMkLst>
            <pc:docMk/>
            <pc:sldMk cId="3398102565" sldId="277"/>
            <ac:spMk id="2" creationId="{E0AF2A8A-A5AE-EBE8-369D-A93A371C047B}"/>
          </ac:spMkLst>
        </pc:spChg>
        <pc:spChg chg="del mod ord">
          <ac:chgData name="Hawkins, Marquis" userId="66f285a2-9d61-4ceb-9ba7-199f7c64dc7c" providerId="ADAL" clId="{96DEE860-6DED-7B46-BBD3-AB83858593AD}" dt="2022-10-05T19:41:12.901" v="2476" actId="700"/>
          <ac:spMkLst>
            <pc:docMk/>
            <pc:sldMk cId="3398102565" sldId="277"/>
            <ac:spMk id="3" creationId="{9E567C89-2E1C-3905-F8FF-EEC1A18888D9}"/>
          </ac:spMkLst>
        </pc:spChg>
        <pc:spChg chg="add mod ord">
          <ac:chgData name="Hawkins, Marquis" userId="66f285a2-9d61-4ceb-9ba7-199f7c64dc7c" providerId="ADAL" clId="{96DEE860-6DED-7B46-BBD3-AB83858593AD}" dt="2022-10-05T19:41:18.783" v="2505" actId="20577"/>
          <ac:spMkLst>
            <pc:docMk/>
            <pc:sldMk cId="3398102565" sldId="277"/>
            <ac:spMk id="4" creationId="{7F7BD6CC-CF95-E438-D30F-812439544F14}"/>
          </ac:spMkLst>
        </pc:spChg>
        <pc:spChg chg="add mod ord">
          <ac:chgData name="Hawkins, Marquis" userId="66f285a2-9d61-4ceb-9ba7-199f7c64dc7c" providerId="ADAL" clId="{96DEE860-6DED-7B46-BBD3-AB83858593AD}" dt="2022-10-05T19:42:14.531" v="2553" actId="20577"/>
          <ac:spMkLst>
            <pc:docMk/>
            <pc:sldMk cId="3398102565" sldId="277"/>
            <ac:spMk id="5" creationId="{0F343F56-C219-BDD4-0F07-67BC3025A792}"/>
          </ac:spMkLst>
        </pc:spChg>
      </pc:sldChg>
    </pc:docChg>
  </pc:docChgLst>
  <pc:docChgLst>
    <pc:chgData name="Hawkins, Marquis" userId="66f285a2-9d61-4ceb-9ba7-199f7c64dc7c" providerId="ADAL" clId="{E072C3CD-F054-9245-8FB1-279646BC5D4C}"/>
    <pc:docChg chg="undo custSel addSld delSld modSld sldOrd">
      <pc:chgData name="Hawkins, Marquis" userId="66f285a2-9d61-4ceb-9ba7-199f7c64dc7c" providerId="ADAL" clId="{E072C3CD-F054-9245-8FB1-279646BC5D4C}" dt="2023-10-12T14:07:31.908" v="1323" actId="20577"/>
      <pc:docMkLst>
        <pc:docMk/>
      </pc:docMkLst>
      <pc:sldChg chg="modSp mod">
        <pc:chgData name="Hawkins, Marquis" userId="66f285a2-9d61-4ceb-9ba7-199f7c64dc7c" providerId="ADAL" clId="{E072C3CD-F054-9245-8FB1-279646BC5D4C}" dt="2023-10-05T13:52:25.636" v="187"/>
        <pc:sldMkLst>
          <pc:docMk/>
          <pc:sldMk cId="3205433805" sldId="260"/>
        </pc:sldMkLst>
        <pc:spChg chg="mod">
          <ac:chgData name="Hawkins, Marquis" userId="66f285a2-9d61-4ceb-9ba7-199f7c64dc7c" providerId="ADAL" clId="{E072C3CD-F054-9245-8FB1-279646BC5D4C}" dt="2023-10-05T13:52:25.636" v="187"/>
          <ac:spMkLst>
            <pc:docMk/>
            <pc:sldMk cId="3205433805" sldId="260"/>
            <ac:spMk id="2" creationId="{8E2AFA8D-2071-EE4C-8040-AB48E241618C}"/>
          </ac:spMkLst>
        </pc:spChg>
      </pc:sldChg>
      <pc:sldChg chg="modSp mod">
        <pc:chgData name="Hawkins, Marquis" userId="66f285a2-9d61-4ceb-9ba7-199f7c64dc7c" providerId="ADAL" clId="{E072C3CD-F054-9245-8FB1-279646BC5D4C}" dt="2023-10-05T13:52:16.173" v="186" actId="20577"/>
        <pc:sldMkLst>
          <pc:docMk/>
          <pc:sldMk cId="1602928143" sldId="261"/>
        </pc:sldMkLst>
        <pc:spChg chg="mod">
          <ac:chgData name="Hawkins, Marquis" userId="66f285a2-9d61-4ceb-9ba7-199f7c64dc7c" providerId="ADAL" clId="{E072C3CD-F054-9245-8FB1-279646BC5D4C}" dt="2023-10-05T13:52:16.173" v="186" actId="20577"/>
          <ac:spMkLst>
            <pc:docMk/>
            <pc:sldMk cId="1602928143" sldId="261"/>
            <ac:spMk id="2" creationId="{60BB606E-9478-C94F-8419-A7259928D9DF}"/>
          </ac:spMkLst>
        </pc:spChg>
      </pc:sldChg>
      <pc:sldChg chg="modSp mod">
        <pc:chgData name="Hawkins, Marquis" userId="66f285a2-9d61-4ceb-9ba7-199f7c64dc7c" providerId="ADAL" clId="{E072C3CD-F054-9245-8FB1-279646BC5D4C}" dt="2023-10-05T13:46:01.682" v="37" actId="20577"/>
        <pc:sldMkLst>
          <pc:docMk/>
          <pc:sldMk cId="1873851206" sldId="271"/>
        </pc:sldMkLst>
        <pc:spChg chg="mod">
          <ac:chgData name="Hawkins, Marquis" userId="66f285a2-9d61-4ceb-9ba7-199f7c64dc7c" providerId="ADAL" clId="{E072C3CD-F054-9245-8FB1-279646BC5D4C}" dt="2023-10-05T13:46:01.682" v="37" actId="20577"/>
          <ac:spMkLst>
            <pc:docMk/>
            <pc:sldMk cId="1873851206" sldId="271"/>
            <ac:spMk id="3" creationId="{89F40386-204D-8890-967D-D1BA9033235E}"/>
          </ac:spMkLst>
        </pc:spChg>
      </pc:sldChg>
      <pc:sldChg chg="modSp mod">
        <pc:chgData name="Hawkins, Marquis" userId="66f285a2-9d61-4ceb-9ba7-199f7c64dc7c" providerId="ADAL" clId="{E072C3CD-F054-9245-8FB1-279646BC5D4C}" dt="2023-10-05T13:47:57.070" v="119" actId="20577"/>
        <pc:sldMkLst>
          <pc:docMk/>
          <pc:sldMk cId="3617861548" sldId="272"/>
        </pc:sldMkLst>
        <pc:spChg chg="mod">
          <ac:chgData name="Hawkins, Marquis" userId="66f285a2-9d61-4ceb-9ba7-199f7c64dc7c" providerId="ADAL" clId="{E072C3CD-F054-9245-8FB1-279646BC5D4C}" dt="2023-10-05T13:47:57.070" v="119" actId="20577"/>
          <ac:spMkLst>
            <pc:docMk/>
            <pc:sldMk cId="3617861548" sldId="272"/>
            <ac:spMk id="3" creationId="{8AB0E6AA-28DB-8B66-29F2-37796CF29146}"/>
          </ac:spMkLst>
        </pc:spChg>
      </pc:sldChg>
      <pc:sldChg chg="modSp mod">
        <pc:chgData name="Hawkins, Marquis" userId="66f285a2-9d61-4ceb-9ba7-199f7c64dc7c" providerId="ADAL" clId="{E072C3CD-F054-9245-8FB1-279646BC5D4C}" dt="2023-10-05T13:49:26.154" v="141" actId="20577"/>
        <pc:sldMkLst>
          <pc:docMk/>
          <pc:sldMk cId="2985635741" sldId="274"/>
        </pc:sldMkLst>
        <pc:spChg chg="mod">
          <ac:chgData name="Hawkins, Marquis" userId="66f285a2-9d61-4ceb-9ba7-199f7c64dc7c" providerId="ADAL" clId="{E072C3CD-F054-9245-8FB1-279646BC5D4C}" dt="2023-10-05T13:49:26.154" v="141" actId="20577"/>
          <ac:spMkLst>
            <pc:docMk/>
            <pc:sldMk cId="2985635741" sldId="274"/>
            <ac:spMk id="4" creationId="{7358F61B-7386-E7C7-0F0E-4560DB15693B}"/>
          </ac:spMkLst>
        </pc:spChg>
      </pc:sldChg>
      <pc:sldChg chg="modSp mod">
        <pc:chgData name="Hawkins, Marquis" userId="66f285a2-9d61-4ceb-9ba7-199f7c64dc7c" providerId="ADAL" clId="{E072C3CD-F054-9245-8FB1-279646BC5D4C}" dt="2023-10-05T13:52:13.208" v="185" actId="20577"/>
        <pc:sldMkLst>
          <pc:docMk/>
          <pc:sldMk cId="979623586" sldId="276"/>
        </pc:sldMkLst>
        <pc:spChg chg="mod">
          <ac:chgData name="Hawkins, Marquis" userId="66f285a2-9d61-4ceb-9ba7-199f7c64dc7c" providerId="ADAL" clId="{E072C3CD-F054-9245-8FB1-279646BC5D4C}" dt="2023-10-05T13:52:13.208" v="185" actId="20577"/>
          <ac:spMkLst>
            <pc:docMk/>
            <pc:sldMk cId="979623586" sldId="276"/>
            <ac:spMk id="2" creationId="{04B422CD-AD17-5131-EBBB-A0C4A2C91469}"/>
          </ac:spMkLst>
        </pc:spChg>
      </pc:sldChg>
      <pc:sldChg chg="del">
        <pc:chgData name="Hawkins, Marquis" userId="66f285a2-9d61-4ceb-9ba7-199f7c64dc7c" providerId="ADAL" clId="{E072C3CD-F054-9245-8FB1-279646BC5D4C}" dt="2023-10-05T13:51:33.858" v="178" actId="2696"/>
        <pc:sldMkLst>
          <pc:docMk/>
          <pc:sldMk cId="3398102565" sldId="277"/>
        </pc:sldMkLst>
      </pc:sldChg>
      <pc:sldChg chg="modSp mod">
        <pc:chgData name="Hawkins, Marquis" userId="66f285a2-9d61-4ceb-9ba7-199f7c64dc7c" providerId="ADAL" clId="{E072C3CD-F054-9245-8FB1-279646BC5D4C}" dt="2023-10-05T13:50:02.231" v="160" actId="20577"/>
        <pc:sldMkLst>
          <pc:docMk/>
          <pc:sldMk cId="2832171845" sldId="278"/>
        </pc:sldMkLst>
        <pc:spChg chg="mod">
          <ac:chgData name="Hawkins, Marquis" userId="66f285a2-9d61-4ceb-9ba7-199f7c64dc7c" providerId="ADAL" clId="{E072C3CD-F054-9245-8FB1-279646BC5D4C}" dt="2023-10-05T13:50:02.231" v="160" actId="20577"/>
          <ac:spMkLst>
            <pc:docMk/>
            <pc:sldMk cId="2832171845" sldId="278"/>
            <ac:spMk id="4" creationId="{5D4E793D-D13C-2267-B5BC-B90446E8C921}"/>
          </ac:spMkLst>
        </pc:spChg>
      </pc:sldChg>
      <pc:sldChg chg="modSp mod">
        <pc:chgData name="Hawkins, Marquis" userId="66f285a2-9d61-4ceb-9ba7-199f7c64dc7c" providerId="ADAL" clId="{E072C3CD-F054-9245-8FB1-279646BC5D4C}" dt="2023-10-12T13:41:51.241" v="768" actId="20577"/>
        <pc:sldMkLst>
          <pc:docMk/>
          <pc:sldMk cId="232489040" sldId="279"/>
        </pc:sldMkLst>
        <pc:spChg chg="mod">
          <ac:chgData name="Hawkins, Marquis" userId="66f285a2-9d61-4ceb-9ba7-199f7c64dc7c" providerId="ADAL" clId="{E072C3CD-F054-9245-8FB1-279646BC5D4C}" dt="2023-10-05T13:51:16.877" v="177" actId="20577"/>
          <ac:spMkLst>
            <pc:docMk/>
            <pc:sldMk cId="232489040" sldId="279"/>
            <ac:spMk id="4" creationId="{5F50CCD4-DD17-82EC-04F8-638C9DE5ED82}"/>
          </ac:spMkLst>
        </pc:spChg>
        <pc:spChg chg="mod">
          <ac:chgData name="Hawkins, Marquis" userId="66f285a2-9d61-4ceb-9ba7-199f7c64dc7c" providerId="ADAL" clId="{E072C3CD-F054-9245-8FB1-279646BC5D4C}" dt="2023-10-12T13:41:51.241" v="768" actId="20577"/>
          <ac:spMkLst>
            <pc:docMk/>
            <pc:sldMk cId="232489040" sldId="279"/>
            <ac:spMk id="6" creationId="{5A62EB04-9937-6C65-C076-E13004D84A37}"/>
          </ac:spMkLst>
        </pc:spChg>
      </pc:sldChg>
      <pc:sldChg chg="modSp new mod">
        <pc:chgData name="Hawkins, Marquis" userId="66f285a2-9d61-4ceb-9ba7-199f7c64dc7c" providerId="ADAL" clId="{E072C3CD-F054-9245-8FB1-279646BC5D4C}" dt="2023-10-05T13:53:01.924" v="219"/>
        <pc:sldMkLst>
          <pc:docMk/>
          <pc:sldMk cId="2777031172" sldId="280"/>
        </pc:sldMkLst>
        <pc:spChg chg="mod">
          <ac:chgData name="Hawkins, Marquis" userId="66f285a2-9d61-4ceb-9ba7-199f7c64dc7c" providerId="ADAL" clId="{E072C3CD-F054-9245-8FB1-279646BC5D4C}" dt="2023-10-05T13:53:01.924" v="219"/>
          <ac:spMkLst>
            <pc:docMk/>
            <pc:sldMk cId="2777031172" sldId="280"/>
            <ac:spMk id="2" creationId="{53A00F47-A598-8763-379E-0A0FC6AA696F}"/>
          </ac:spMkLst>
        </pc:spChg>
      </pc:sldChg>
      <pc:sldChg chg="modSp new del mod">
        <pc:chgData name="Hawkins, Marquis" userId="66f285a2-9d61-4ceb-9ba7-199f7c64dc7c" providerId="ADAL" clId="{E072C3CD-F054-9245-8FB1-279646BC5D4C}" dt="2023-10-12T13:57:53.484" v="948" actId="2696"/>
        <pc:sldMkLst>
          <pc:docMk/>
          <pc:sldMk cId="4236791668" sldId="281"/>
        </pc:sldMkLst>
        <pc:spChg chg="mod">
          <ac:chgData name="Hawkins, Marquis" userId="66f285a2-9d61-4ceb-9ba7-199f7c64dc7c" providerId="ADAL" clId="{E072C3CD-F054-9245-8FB1-279646BC5D4C}" dt="2023-10-05T13:53:12.540" v="237" actId="20577"/>
          <ac:spMkLst>
            <pc:docMk/>
            <pc:sldMk cId="4236791668" sldId="281"/>
            <ac:spMk id="2" creationId="{4F56E37A-CAE7-33F2-46F8-F62334B66E86}"/>
          </ac:spMkLst>
        </pc:spChg>
        <pc:spChg chg="mod">
          <ac:chgData name="Hawkins, Marquis" userId="66f285a2-9d61-4ceb-9ba7-199f7c64dc7c" providerId="ADAL" clId="{E072C3CD-F054-9245-8FB1-279646BC5D4C}" dt="2023-10-12T13:49:19.357" v="860" actId="20577"/>
          <ac:spMkLst>
            <pc:docMk/>
            <pc:sldMk cId="4236791668" sldId="281"/>
            <ac:spMk id="3" creationId="{8C13A1DF-EB9D-4E28-1B3F-A13A5B889C65}"/>
          </ac:spMkLst>
        </pc:spChg>
      </pc:sldChg>
      <pc:sldChg chg="modSp new del mod">
        <pc:chgData name="Hawkins, Marquis" userId="66f285a2-9d61-4ceb-9ba7-199f7c64dc7c" providerId="ADAL" clId="{E072C3CD-F054-9245-8FB1-279646BC5D4C}" dt="2023-10-12T13:58:37.731" v="982" actId="2696"/>
        <pc:sldMkLst>
          <pc:docMk/>
          <pc:sldMk cId="1554810201" sldId="282"/>
        </pc:sldMkLst>
        <pc:spChg chg="mod">
          <ac:chgData name="Hawkins, Marquis" userId="66f285a2-9d61-4ceb-9ba7-199f7c64dc7c" providerId="ADAL" clId="{E072C3CD-F054-9245-8FB1-279646BC5D4C}" dt="2023-10-05T14:46:26.972" v="460" actId="20577"/>
          <ac:spMkLst>
            <pc:docMk/>
            <pc:sldMk cId="1554810201" sldId="282"/>
            <ac:spMk id="2" creationId="{FB0FBF36-8A35-B833-5154-2FA5CBD9018A}"/>
          </ac:spMkLst>
        </pc:spChg>
        <pc:spChg chg="mod">
          <ac:chgData name="Hawkins, Marquis" userId="66f285a2-9d61-4ceb-9ba7-199f7c64dc7c" providerId="ADAL" clId="{E072C3CD-F054-9245-8FB1-279646BC5D4C}" dt="2023-10-12T13:52:25.131" v="861" actId="20577"/>
          <ac:spMkLst>
            <pc:docMk/>
            <pc:sldMk cId="1554810201" sldId="282"/>
            <ac:spMk id="3" creationId="{D4C75BCB-AE56-EF92-E3D9-0A7C179FA51A}"/>
          </ac:spMkLst>
        </pc:spChg>
      </pc:sldChg>
      <pc:sldChg chg="modSp new mod ord">
        <pc:chgData name="Hawkins, Marquis" userId="66f285a2-9d61-4ceb-9ba7-199f7c64dc7c" providerId="ADAL" clId="{E072C3CD-F054-9245-8FB1-279646BC5D4C}" dt="2023-10-12T13:59:18.815" v="1021" actId="20577"/>
        <pc:sldMkLst>
          <pc:docMk/>
          <pc:sldMk cId="1684324028" sldId="283"/>
        </pc:sldMkLst>
        <pc:spChg chg="mod">
          <ac:chgData name="Hawkins, Marquis" userId="66f285a2-9d61-4ceb-9ba7-199f7c64dc7c" providerId="ADAL" clId="{E072C3CD-F054-9245-8FB1-279646BC5D4C}" dt="2023-10-12T13:58:10.214" v="967" actId="20577"/>
          <ac:spMkLst>
            <pc:docMk/>
            <pc:sldMk cId="1684324028" sldId="283"/>
            <ac:spMk id="2" creationId="{C475CB2C-A978-A1E0-0D82-306B66CBAED5}"/>
          </ac:spMkLst>
        </pc:spChg>
        <pc:spChg chg="mod">
          <ac:chgData name="Hawkins, Marquis" userId="66f285a2-9d61-4ceb-9ba7-199f7c64dc7c" providerId="ADAL" clId="{E072C3CD-F054-9245-8FB1-279646BC5D4C}" dt="2023-10-12T13:59:18.815" v="1021" actId="20577"/>
          <ac:spMkLst>
            <pc:docMk/>
            <pc:sldMk cId="1684324028" sldId="283"/>
            <ac:spMk id="3" creationId="{5228AA42-EA40-B8F1-3140-2A2C50607F17}"/>
          </ac:spMkLst>
        </pc:spChg>
      </pc:sldChg>
      <pc:sldChg chg="modSp new mod">
        <pc:chgData name="Hawkins, Marquis" userId="66f285a2-9d61-4ceb-9ba7-199f7c64dc7c" providerId="ADAL" clId="{E072C3CD-F054-9245-8FB1-279646BC5D4C}" dt="2023-10-12T14:05:07.698" v="1260" actId="20577"/>
        <pc:sldMkLst>
          <pc:docMk/>
          <pc:sldMk cId="4273512801" sldId="284"/>
        </pc:sldMkLst>
        <pc:spChg chg="mod">
          <ac:chgData name="Hawkins, Marquis" userId="66f285a2-9d61-4ceb-9ba7-199f7c64dc7c" providerId="ADAL" clId="{E072C3CD-F054-9245-8FB1-279646BC5D4C}" dt="2023-10-12T14:03:23.858" v="1039" actId="20577"/>
          <ac:spMkLst>
            <pc:docMk/>
            <pc:sldMk cId="4273512801" sldId="284"/>
            <ac:spMk id="2" creationId="{4322B91C-2F14-1238-1B10-50C97CB1A63C}"/>
          </ac:spMkLst>
        </pc:spChg>
        <pc:spChg chg="mod">
          <ac:chgData name="Hawkins, Marquis" userId="66f285a2-9d61-4ceb-9ba7-199f7c64dc7c" providerId="ADAL" clId="{E072C3CD-F054-9245-8FB1-279646BC5D4C}" dt="2023-10-12T14:05:07.698" v="1260" actId="20577"/>
          <ac:spMkLst>
            <pc:docMk/>
            <pc:sldMk cId="4273512801" sldId="284"/>
            <ac:spMk id="3" creationId="{8F1F1929-504F-5295-810A-A9E47149650B}"/>
          </ac:spMkLst>
        </pc:spChg>
      </pc:sldChg>
      <pc:sldChg chg="modSp new mod">
        <pc:chgData name="Hawkins, Marquis" userId="66f285a2-9d61-4ceb-9ba7-199f7c64dc7c" providerId="ADAL" clId="{E072C3CD-F054-9245-8FB1-279646BC5D4C}" dt="2023-10-12T14:07:31.908" v="1323" actId="20577"/>
        <pc:sldMkLst>
          <pc:docMk/>
          <pc:sldMk cId="4160757068" sldId="285"/>
        </pc:sldMkLst>
        <pc:spChg chg="mod">
          <ac:chgData name="Hawkins, Marquis" userId="66f285a2-9d61-4ceb-9ba7-199f7c64dc7c" providerId="ADAL" clId="{E072C3CD-F054-9245-8FB1-279646BC5D4C}" dt="2023-10-12T14:06:45.176" v="1278" actId="20577"/>
          <ac:spMkLst>
            <pc:docMk/>
            <pc:sldMk cId="4160757068" sldId="285"/>
            <ac:spMk id="2" creationId="{8FA52571-650E-D80F-2ECD-09EAE58A7D9F}"/>
          </ac:spMkLst>
        </pc:spChg>
        <pc:spChg chg="mod">
          <ac:chgData name="Hawkins, Marquis" userId="66f285a2-9d61-4ceb-9ba7-199f7c64dc7c" providerId="ADAL" clId="{E072C3CD-F054-9245-8FB1-279646BC5D4C}" dt="2023-10-12T14:07:31.908" v="1323" actId="20577"/>
          <ac:spMkLst>
            <pc:docMk/>
            <pc:sldMk cId="4160757068" sldId="285"/>
            <ac:spMk id="3" creationId="{DC0E0AD7-4EEB-96E5-4AE5-91F8D233B179}"/>
          </ac:spMkLst>
        </pc:spChg>
      </pc:sldChg>
    </pc:docChg>
  </pc:docChgLst>
  <pc:docChgLst>
    <pc:chgData name="Hawkins, Marquis" userId="66f285a2-9d61-4ceb-9ba7-199f7c64dc7c" providerId="ADAL" clId="{A9838414-8D33-6C40-AA8C-E5A1D88D100C}"/>
    <pc:docChg chg="undo custSel addSld delSld modSld sldOrd">
      <pc:chgData name="Hawkins, Marquis" userId="66f285a2-9d61-4ceb-9ba7-199f7c64dc7c" providerId="ADAL" clId="{A9838414-8D33-6C40-AA8C-E5A1D88D100C}" dt="2024-10-02T20:00:08.943" v="3056" actId="20577"/>
      <pc:docMkLst>
        <pc:docMk/>
      </pc:docMkLst>
      <pc:sldChg chg="modSp mod">
        <pc:chgData name="Hawkins, Marquis" userId="66f285a2-9d61-4ceb-9ba7-199f7c64dc7c" providerId="ADAL" clId="{A9838414-8D33-6C40-AA8C-E5A1D88D100C}" dt="2024-10-02T20:00:08.943" v="3056" actId="20577"/>
        <pc:sldMkLst>
          <pc:docMk/>
          <pc:sldMk cId="3818585573" sldId="256"/>
        </pc:sldMkLst>
        <pc:spChg chg="mod">
          <ac:chgData name="Hawkins, Marquis" userId="66f285a2-9d61-4ceb-9ba7-199f7c64dc7c" providerId="ADAL" clId="{A9838414-8D33-6C40-AA8C-E5A1D88D100C}" dt="2024-10-02T20:00:08.943" v="3056" actId="20577"/>
          <ac:spMkLst>
            <pc:docMk/>
            <pc:sldMk cId="3818585573" sldId="256"/>
            <ac:spMk id="3" creationId="{98B1A00C-6A13-F046-BD2D-D0632CCFEC55}"/>
          </ac:spMkLst>
        </pc:spChg>
      </pc:sldChg>
      <pc:sldChg chg="del">
        <pc:chgData name="Hawkins, Marquis" userId="66f285a2-9d61-4ceb-9ba7-199f7c64dc7c" providerId="ADAL" clId="{A9838414-8D33-6C40-AA8C-E5A1D88D100C}" dt="2024-10-02T19:41:39.245" v="2810" actId="2696"/>
        <pc:sldMkLst>
          <pc:docMk/>
          <pc:sldMk cId="3205433805" sldId="260"/>
        </pc:sldMkLst>
      </pc:sldChg>
      <pc:sldChg chg="modSp mod">
        <pc:chgData name="Hawkins, Marquis" userId="66f285a2-9d61-4ceb-9ba7-199f7c64dc7c" providerId="ADAL" clId="{A9838414-8D33-6C40-AA8C-E5A1D88D100C}" dt="2024-10-02T18:39:29.306" v="2709" actId="255"/>
        <pc:sldMkLst>
          <pc:docMk/>
          <pc:sldMk cId="1602928143" sldId="261"/>
        </pc:sldMkLst>
        <pc:spChg chg="mod">
          <ac:chgData name="Hawkins, Marquis" userId="66f285a2-9d61-4ceb-9ba7-199f7c64dc7c" providerId="ADAL" clId="{A9838414-8D33-6C40-AA8C-E5A1D88D100C}" dt="2024-10-02T18:39:29.306" v="2709" actId="255"/>
          <ac:spMkLst>
            <pc:docMk/>
            <pc:sldMk cId="1602928143" sldId="261"/>
            <ac:spMk id="3" creationId="{F34A8FF1-3FD9-3D46-91A0-79CE3DE619E9}"/>
          </ac:spMkLst>
        </pc:spChg>
      </pc:sldChg>
      <pc:sldChg chg="modSp mod modNotesTx">
        <pc:chgData name="Hawkins, Marquis" userId="66f285a2-9d61-4ceb-9ba7-199f7c64dc7c" providerId="ADAL" clId="{A9838414-8D33-6C40-AA8C-E5A1D88D100C}" dt="2024-10-02T18:16:40.840" v="2358"/>
        <pc:sldMkLst>
          <pc:docMk/>
          <pc:sldMk cId="3794590124" sldId="262"/>
        </pc:sldMkLst>
        <pc:spChg chg="mod">
          <ac:chgData name="Hawkins, Marquis" userId="66f285a2-9d61-4ceb-9ba7-199f7c64dc7c" providerId="ADAL" clId="{A9838414-8D33-6C40-AA8C-E5A1D88D100C}" dt="2024-10-02T18:14:06.296" v="2323" actId="20577"/>
          <ac:spMkLst>
            <pc:docMk/>
            <pc:sldMk cId="3794590124" sldId="262"/>
            <ac:spMk id="2" creationId="{07416CE5-2981-264D-8D5E-C28EA223C981}"/>
          </ac:spMkLst>
        </pc:spChg>
        <pc:spChg chg="mod">
          <ac:chgData name="Hawkins, Marquis" userId="66f285a2-9d61-4ceb-9ba7-199f7c64dc7c" providerId="ADAL" clId="{A9838414-8D33-6C40-AA8C-E5A1D88D100C}" dt="2024-10-02T18:15:45.606" v="2346" actId="20577"/>
          <ac:spMkLst>
            <pc:docMk/>
            <pc:sldMk cId="3794590124" sldId="262"/>
            <ac:spMk id="3" creationId="{31CB242B-EDC7-2245-B6AC-A48308AB8228}"/>
          </ac:spMkLst>
        </pc:spChg>
      </pc:sldChg>
      <pc:sldChg chg="del">
        <pc:chgData name="Hawkins, Marquis" userId="66f285a2-9d61-4ceb-9ba7-199f7c64dc7c" providerId="ADAL" clId="{A9838414-8D33-6C40-AA8C-E5A1D88D100C}" dt="2024-10-02T18:24:07.894" v="2496" actId="2696"/>
        <pc:sldMkLst>
          <pc:docMk/>
          <pc:sldMk cId="3474147371" sldId="263"/>
        </pc:sldMkLst>
      </pc:sldChg>
      <pc:sldChg chg="del">
        <pc:chgData name="Hawkins, Marquis" userId="66f285a2-9d61-4ceb-9ba7-199f7c64dc7c" providerId="ADAL" clId="{A9838414-8D33-6C40-AA8C-E5A1D88D100C}" dt="2024-10-02T18:24:13.162" v="2497" actId="2696"/>
        <pc:sldMkLst>
          <pc:docMk/>
          <pc:sldMk cId="121531205" sldId="264"/>
        </pc:sldMkLst>
      </pc:sldChg>
      <pc:sldChg chg="del">
        <pc:chgData name="Hawkins, Marquis" userId="66f285a2-9d61-4ceb-9ba7-199f7c64dc7c" providerId="ADAL" clId="{A9838414-8D33-6C40-AA8C-E5A1D88D100C}" dt="2024-10-02T18:34:09.050" v="2615" actId="2696"/>
        <pc:sldMkLst>
          <pc:docMk/>
          <pc:sldMk cId="43858877" sldId="265"/>
        </pc:sldMkLst>
      </pc:sldChg>
      <pc:sldChg chg="modSp mod">
        <pc:chgData name="Hawkins, Marquis" userId="66f285a2-9d61-4ceb-9ba7-199f7c64dc7c" providerId="ADAL" clId="{A9838414-8D33-6C40-AA8C-E5A1D88D100C}" dt="2024-10-02T16:13:52.175" v="237" actId="14100"/>
        <pc:sldMkLst>
          <pc:docMk/>
          <pc:sldMk cId="2463759273" sldId="266"/>
        </pc:sldMkLst>
        <pc:spChg chg="mod">
          <ac:chgData name="Hawkins, Marquis" userId="66f285a2-9d61-4ceb-9ba7-199f7c64dc7c" providerId="ADAL" clId="{A9838414-8D33-6C40-AA8C-E5A1D88D100C}" dt="2024-10-02T16:13:52.175" v="237" actId="14100"/>
          <ac:spMkLst>
            <pc:docMk/>
            <pc:sldMk cId="2463759273" sldId="266"/>
            <ac:spMk id="4" creationId="{7B52686F-29FA-722E-3187-7902A1A58EA3}"/>
          </ac:spMkLst>
        </pc:spChg>
      </pc:sldChg>
      <pc:sldChg chg="modSp mod">
        <pc:chgData name="Hawkins, Marquis" userId="66f285a2-9d61-4ceb-9ba7-199f7c64dc7c" providerId="ADAL" clId="{A9838414-8D33-6C40-AA8C-E5A1D88D100C}" dt="2024-10-02T16:21:08.711" v="827"/>
        <pc:sldMkLst>
          <pc:docMk/>
          <pc:sldMk cId="2662249291" sldId="267"/>
        </pc:sldMkLst>
        <pc:spChg chg="mod">
          <ac:chgData name="Hawkins, Marquis" userId="66f285a2-9d61-4ceb-9ba7-199f7c64dc7c" providerId="ADAL" clId="{A9838414-8D33-6C40-AA8C-E5A1D88D100C}" dt="2024-10-02T16:21:08.711" v="827"/>
          <ac:spMkLst>
            <pc:docMk/>
            <pc:sldMk cId="2662249291" sldId="267"/>
            <ac:spMk id="3" creationId="{64C1488D-2052-2EB6-63FF-A730FD96EC4F}"/>
          </ac:spMkLst>
        </pc:spChg>
      </pc:sldChg>
      <pc:sldChg chg="modSp mod">
        <pc:chgData name="Hawkins, Marquis" userId="66f285a2-9d61-4ceb-9ba7-199f7c64dc7c" providerId="ADAL" clId="{A9838414-8D33-6C40-AA8C-E5A1D88D100C}" dt="2024-10-02T16:34:24.243" v="1183" actId="27636"/>
        <pc:sldMkLst>
          <pc:docMk/>
          <pc:sldMk cId="4264328306" sldId="268"/>
        </pc:sldMkLst>
        <pc:spChg chg="mod">
          <ac:chgData name="Hawkins, Marquis" userId="66f285a2-9d61-4ceb-9ba7-199f7c64dc7c" providerId="ADAL" clId="{A9838414-8D33-6C40-AA8C-E5A1D88D100C}" dt="2024-10-02T16:19:11.444" v="713" actId="20577"/>
          <ac:spMkLst>
            <pc:docMk/>
            <pc:sldMk cId="4264328306" sldId="268"/>
            <ac:spMk id="2" creationId="{835926CF-7564-9861-E920-A45D899C0B57}"/>
          </ac:spMkLst>
        </pc:spChg>
        <pc:spChg chg="mod">
          <ac:chgData name="Hawkins, Marquis" userId="66f285a2-9d61-4ceb-9ba7-199f7c64dc7c" providerId="ADAL" clId="{A9838414-8D33-6C40-AA8C-E5A1D88D100C}" dt="2024-10-02T16:34:24.243" v="1183" actId="27636"/>
          <ac:spMkLst>
            <pc:docMk/>
            <pc:sldMk cId="4264328306" sldId="268"/>
            <ac:spMk id="3" creationId="{56BB1A13-D3E5-F1C3-D47C-8D670499A06F}"/>
          </ac:spMkLst>
        </pc:spChg>
      </pc:sldChg>
      <pc:sldChg chg="modSp mod">
        <pc:chgData name="Hawkins, Marquis" userId="66f285a2-9d61-4ceb-9ba7-199f7c64dc7c" providerId="ADAL" clId="{A9838414-8D33-6C40-AA8C-E5A1D88D100C}" dt="2024-10-02T16:31:55.006" v="1152" actId="255"/>
        <pc:sldMkLst>
          <pc:docMk/>
          <pc:sldMk cId="3630744606" sldId="269"/>
        </pc:sldMkLst>
        <pc:spChg chg="mod">
          <ac:chgData name="Hawkins, Marquis" userId="66f285a2-9d61-4ceb-9ba7-199f7c64dc7c" providerId="ADAL" clId="{A9838414-8D33-6C40-AA8C-E5A1D88D100C}" dt="2024-10-02T16:31:55.006" v="1152" actId="255"/>
          <ac:spMkLst>
            <pc:docMk/>
            <pc:sldMk cId="3630744606" sldId="269"/>
            <ac:spMk id="3" creationId="{B7FA7067-6E0C-908E-8904-86DF37CC6E0D}"/>
          </ac:spMkLst>
        </pc:spChg>
      </pc:sldChg>
      <pc:sldChg chg="modSp mod ord modNotesTx">
        <pc:chgData name="Hawkins, Marquis" userId="66f285a2-9d61-4ceb-9ba7-199f7c64dc7c" providerId="ADAL" clId="{A9838414-8D33-6C40-AA8C-E5A1D88D100C}" dt="2024-10-02T17:56:38.008" v="2256" actId="20577"/>
        <pc:sldMkLst>
          <pc:docMk/>
          <pc:sldMk cId="190649346" sldId="270"/>
        </pc:sldMkLst>
        <pc:spChg chg="mod">
          <ac:chgData name="Hawkins, Marquis" userId="66f285a2-9d61-4ceb-9ba7-199f7c64dc7c" providerId="ADAL" clId="{A9838414-8D33-6C40-AA8C-E5A1D88D100C}" dt="2024-10-02T17:53:33.836" v="2056"/>
          <ac:spMkLst>
            <pc:docMk/>
            <pc:sldMk cId="190649346" sldId="270"/>
            <ac:spMk id="2" creationId="{C24532C3-74B4-95F4-992C-2D9E27430772}"/>
          </ac:spMkLst>
        </pc:spChg>
        <pc:spChg chg="mod">
          <ac:chgData name="Hawkins, Marquis" userId="66f285a2-9d61-4ceb-9ba7-199f7c64dc7c" providerId="ADAL" clId="{A9838414-8D33-6C40-AA8C-E5A1D88D100C}" dt="2024-10-02T17:56:38.008" v="2256" actId="20577"/>
          <ac:spMkLst>
            <pc:docMk/>
            <pc:sldMk cId="190649346" sldId="270"/>
            <ac:spMk id="3" creationId="{B6E7B639-9BFB-B958-13A5-7E27FE9AA588}"/>
          </ac:spMkLst>
        </pc:spChg>
      </pc:sldChg>
      <pc:sldChg chg="modSp mod ord">
        <pc:chgData name="Hawkins, Marquis" userId="66f285a2-9d61-4ceb-9ba7-199f7c64dc7c" providerId="ADAL" clId="{A9838414-8D33-6C40-AA8C-E5A1D88D100C}" dt="2024-10-02T16:03:44.737" v="42" actId="20578"/>
        <pc:sldMkLst>
          <pc:docMk/>
          <pc:sldMk cId="3617861548" sldId="272"/>
        </pc:sldMkLst>
        <pc:spChg chg="mod">
          <ac:chgData name="Hawkins, Marquis" userId="66f285a2-9d61-4ceb-9ba7-199f7c64dc7c" providerId="ADAL" clId="{A9838414-8D33-6C40-AA8C-E5A1D88D100C}" dt="2024-10-02T16:02:44.633" v="12" actId="20577"/>
          <ac:spMkLst>
            <pc:docMk/>
            <pc:sldMk cId="3617861548" sldId="272"/>
            <ac:spMk id="2" creationId="{D81A94F0-3057-F378-BACF-CA042AF2BB61}"/>
          </ac:spMkLst>
        </pc:spChg>
        <pc:spChg chg="mod">
          <ac:chgData name="Hawkins, Marquis" userId="66f285a2-9d61-4ceb-9ba7-199f7c64dc7c" providerId="ADAL" clId="{A9838414-8D33-6C40-AA8C-E5A1D88D100C}" dt="2024-10-02T16:03:23.092" v="41" actId="12"/>
          <ac:spMkLst>
            <pc:docMk/>
            <pc:sldMk cId="3617861548" sldId="272"/>
            <ac:spMk id="3" creationId="{8AB0E6AA-28DB-8B66-29F2-37796CF29146}"/>
          </ac:spMkLst>
        </pc:spChg>
      </pc:sldChg>
      <pc:sldChg chg="del">
        <pc:chgData name="Hawkins, Marquis" userId="66f285a2-9d61-4ceb-9ba7-199f7c64dc7c" providerId="ADAL" clId="{A9838414-8D33-6C40-AA8C-E5A1D88D100C}" dt="2024-10-02T19:41:37.276" v="2809" actId="2696"/>
        <pc:sldMkLst>
          <pc:docMk/>
          <pc:sldMk cId="979623586" sldId="276"/>
        </pc:sldMkLst>
      </pc:sldChg>
      <pc:sldChg chg="del">
        <pc:chgData name="Hawkins, Marquis" userId="66f285a2-9d61-4ceb-9ba7-199f7c64dc7c" providerId="ADAL" clId="{A9838414-8D33-6C40-AA8C-E5A1D88D100C}" dt="2024-10-02T17:56:12.386" v="2249" actId="2696"/>
        <pc:sldMkLst>
          <pc:docMk/>
          <pc:sldMk cId="2832171845" sldId="278"/>
        </pc:sldMkLst>
      </pc:sldChg>
      <pc:sldChg chg="modSp mod modClrScheme chgLayout">
        <pc:chgData name="Hawkins, Marquis" userId="66f285a2-9d61-4ceb-9ba7-199f7c64dc7c" providerId="ADAL" clId="{A9838414-8D33-6C40-AA8C-E5A1D88D100C}" dt="2024-10-02T18:39:09.820" v="2707" actId="20577"/>
        <pc:sldMkLst>
          <pc:docMk/>
          <pc:sldMk cId="232489040" sldId="279"/>
        </pc:sldMkLst>
        <pc:spChg chg="mod ord">
          <ac:chgData name="Hawkins, Marquis" userId="66f285a2-9d61-4ceb-9ba7-199f7c64dc7c" providerId="ADAL" clId="{A9838414-8D33-6C40-AA8C-E5A1D88D100C}" dt="2024-10-02T18:38:21.628" v="2632" actId="700"/>
          <ac:spMkLst>
            <pc:docMk/>
            <pc:sldMk cId="232489040" sldId="279"/>
            <ac:spMk id="4" creationId="{5F50CCD4-DD17-82EC-04F8-638C9DE5ED82}"/>
          </ac:spMkLst>
        </pc:spChg>
        <pc:spChg chg="mod ord">
          <ac:chgData name="Hawkins, Marquis" userId="66f285a2-9d61-4ceb-9ba7-199f7c64dc7c" providerId="ADAL" clId="{A9838414-8D33-6C40-AA8C-E5A1D88D100C}" dt="2024-10-02T18:39:09.820" v="2707" actId="20577"/>
          <ac:spMkLst>
            <pc:docMk/>
            <pc:sldMk cId="232489040" sldId="279"/>
            <ac:spMk id="6" creationId="{5A62EB04-9937-6C65-C076-E13004D84A37}"/>
          </ac:spMkLst>
        </pc:spChg>
      </pc:sldChg>
      <pc:sldChg chg="modSp mod">
        <pc:chgData name="Hawkins, Marquis" userId="66f285a2-9d61-4ceb-9ba7-199f7c64dc7c" providerId="ADAL" clId="{A9838414-8D33-6C40-AA8C-E5A1D88D100C}" dt="2024-10-02T19:49:33.613" v="3014" actId="20577"/>
        <pc:sldMkLst>
          <pc:docMk/>
          <pc:sldMk cId="2777031172" sldId="280"/>
        </pc:sldMkLst>
        <pc:spChg chg="mod">
          <ac:chgData name="Hawkins, Marquis" userId="66f285a2-9d61-4ceb-9ba7-199f7c64dc7c" providerId="ADAL" clId="{A9838414-8D33-6C40-AA8C-E5A1D88D100C}" dt="2024-10-02T19:49:33.613" v="3014" actId="20577"/>
          <ac:spMkLst>
            <pc:docMk/>
            <pc:sldMk cId="2777031172" sldId="280"/>
            <ac:spMk id="2" creationId="{53A00F47-A598-8763-379E-0A0FC6AA696F}"/>
          </ac:spMkLst>
        </pc:spChg>
      </pc:sldChg>
      <pc:sldChg chg="modSp mod modClrScheme chgLayout">
        <pc:chgData name="Hawkins, Marquis" userId="66f285a2-9d61-4ceb-9ba7-199f7c64dc7c" providerId="ADAL" clId="{A9838414-8D33-6C40-AA8C-E5A1D88D100C}" dt="2024-10-02T19:59:46.142" v="3044" actId="700"/>
        <pc:sldMkLst>
          <pc:docMk/>
          <pc:sldMk cId="1684324028" sldId="283"/>
        </pc:sldMkLst>
        <pc:spChg chg="mod ord">
          <ac:chgData name="Hawkins, Marquis" userId="66f285a2-9d61-4ceb-9ba7-199f7c64dc7c" providerId="ADAL" clId="{A9838414-8D33-6C40-AA8C-E5A1D88D100C}" dt="2024-10-02T19:59:46.142" v="3044" actId="700"/>
          <ac:spMkLst>
            <pc:docMk/>
            <pc:sldMk cId="1684324028" sldId="283"/>
            <ac:spMk id="2" creationId="{C475CB2C-A978-A1E0-0D82-306B66CBAED5}"/>
          </ac:spMkLst>
        </pc:spChg>
        <pc:spChg chg="mod ord">
          <ac:chgData name="Hawkins, Marquis" userId="66f285a2-9d61-4ceb-9ba7-199f7c64dc7c" providerId="ADAL" clId="{A9838414-8D33-6C40-AA8C-E5A1D88D100C}" dt="2024-10-02T19:59:46.142" v="3044" actId="700"/>
          <ac:spMkLst>
            <pc:docMk/>
            <pc:sldMk cId="1684324028" sldId="283"/>
            <ac:spMk id="3" creationId="{5228AA42-EA40-B8F1-3140-2A2C50607F17}"/>
          </ac:spMkLst>
        </pc:spChg>
      </pc:sldChg>
      <pc:sldChg chg="addSp modSp mod">
        <pc:chgData name="Hawkins, Marquis" userId="66f285a2-9d61-4ceb-9ba7-199f7c64dc7c" providerId="ADAL" clId="{A9838414-8D33-6C40-AA8C-E5A1D88D100C}" dt="2024-10-02T19:48:40.238" v="2954" actId="14100"/>
        <pc:sldMkLst>
          <pc:docMk/>
          <pc:sldMk cId="4273512801" sldId="284"/>
        </pc:sldMkLst>
        <pc:spChg chg="mod">
          <ac:chgData name="Hawkins, Marquis" userId="66f285a2-9d61-4ceb-9ba7-199f7c64dc7c" providerId="ADAL" clId="{A9838414-8D33-6C40-AA8C-E5A1D88D100C}" dt="2024-10-02T19:48:34.216" v="2951" actId="20577"/>
          <ac:spMkLst>
            <pc:docMk/>
            <pc:sldMk cId="4273512801" sldId="284"/>
            <ac:spMk id="3" creationId="{8F1F1929-504F-5295-810A-A9E47149650B}"/>
          </ac:spMkLst>
        </pc:spChg>
        <pc:picChg chg="add mod">
          <ac:chgData name="Hawkins, Marquis" userId="66f285a2-9d61-4ceb-9ba7-199f7c64dc7c" providerId="ADAL" clId="{A9838414-8D33-6C40-AA8C-E5A1D88D100C}" dt="2024-10-02T19:48:40.238" v="2954" actId="14100"/>
          <ac:picMkLst>
            <pc:docMk/>
            <pc:sldMk cId="4273512801" sldId="284"/>
            <ac:picMk id="4" creationId="{5B1890F1-C28E-EC51-49B5-23F6B7DF3B9A}"/>
          </ac:picMkLst>
        </pc:picChg>
      </pc:sldChg>
      <pc:sldChg chg="modSp mod modClrScheme chgLayout">
        <pc:chgData name="Hawkins, Marquis" userId="66f285a2-9d61-4ceb-9ba7-199f7c64dc7c" providerId="ADAL" clId="{A9838414-8D33-6C40-AA8C-E5A1D88D100C}" dt="2024-10-02T19:50:30.650" v="3015" actId="700"/>
        <pc:sldMkLst>
          <pc:docMk/>
          <pc:sldMk cId="4160757068" sldId="285"/>
        </pc:sldMkLst>
        <pc:spChg chg="mod ord">
          <ac:chgData name="Hawkins, Marquis" userId="66f285a2-9d61-4ceb-9ba7-199f7c64dc7c" providerId="ADAL" clId="{A9838414-8D33-6C40-AA8C-E5A1D88D100C}" dt="2024-10-02T19:50:30.650" v="3015" actId="700"/>
          <ac:spMkLst>
            <pc:docMk/>
            <pc:sldMk cId="4160757068" sldId="285"/>
            <ac:spMk id="2" creationId="{8FA52571-650E-D80F-2ECD-09EAE58A7D9F}"/>
          </ac:spMkLst>
        </pc:spChg>
        <pc:spChg chg="mod ord">
          <ac:chgData name="Hawkins, Marquis" userId="66f285a2-9d61-4ceb-9ba7-199f7c64dc7c" providerId="ADAL" clId="{A9838414-8D33-6C40-AA8C-E5A1D88D100C}" dt="2024-10-02T19:50:30.650" v="3015" actId="700"/>
          <ac:spMkLst>
            <pc:docMk/>
            <pc:sldMk cId="4160757068" sldId="285"/>
            <ac:spMk id="3" creationId="{DC0E0AD7-4EEB-96E5-4AE5-91F8D233B179}"/>
          </ac:spMkLst>
        </pc:spChg>
      </pc:sldChg>
      <pc:sldChg chg="modSp new mod">
        <pc:chgData name="Hawkins, Marquis" userId="66f285a2-9d61-4ceb-9ba7-199f7c64dc7c" providerId="ADAL" clId="{A9838414-8D33-6C40-AA8C-E5A1D88D100C}" dt="2024-10-02T16:15:52.055" v="418" actId="20577"/>
        <pc:sldMkLst>
          <pc:docMk/>
          <pc:sldMk cId="98144979" sldId="286"/>
        </pc:sldMkLst>
        <pc:spChg chg="mod">
          <ac:chgData name="Hawkins, Marquis" userId="66f285a2-9d61-4ceb-9ba7-199f7c64dc7c" providerId="ADAL" clId="{A9838414-8D33-6C40-AA8C-E5A1D88D100C}" dt="2024-10-02T16:15:49.292" v="417" actId="20577"/>
          <ac:spMkLst>
            <pc:docMk/>
            <pc:sldMk cId="98144979" sldId="286"/>
            <ac:spMk id="2" creationId="{4AF91EBE-3315-5196-F0BC-1473DFCF746B}"/>
          </ac:spMkLst>
        </pc:spChg>
        <pc:spChg chg="mod">
          <ac:chgData name="Hawkins, Marquis" userId="66f285a2-9d61-4ceb-9ba7-199f7c64dc7c" providerId="ADAL" clId="{A9838414-8D33-6C40-AA8C-E5A1D88D100C}" dt="2024-10-02T16:15:52.055" v="418" actId="20577"/>
          <ac:spMkLst>
            <pc:docMk/>
            <pc:sldMk cId="98144979" sldId="286"/>
            <ac:spMk id="3" creationId="{1CDC62C3-2B97-93F9-E3EF-8338B02ACEB8}"/>
          </ac:spMkLst>
        </pc:spChg>
      </pc:sldChg>
      <pc:sldChg chg="addSp delSp modSp new mod">
        <pc:chgData name="Hawkins, Marquis" userId="66f285a2-9d61-4ceb-9ba7-199f7c64dc7c" providerId="ADAL" clId="{A9838414-8D33-6C40-AA8C-E5A1D88D100C}" dt="2024-10-02T16:28:23.030" v="1033" actId="1076"/>
        <pc:sldMkLst>
          <pc:docMk/>
          <pc:sldMk cId="1918603484" sldId="287"/>
        </pc:sldMkLst>
        <pc:spChg chg="mod">
          <ac:chgData name="Hawkins, Marquis" userId="66f285a2-9d61-4ceb-9ba7-199f7c64dc7c" providerId="ADAL" clId="{A9838414-8D33-6C40-AA8C-E5A1D88D100C}" dt="2024-10-02T16:22:14.426" v="870" actId="20577"/>
          <ac:spMkLst>
            <pc:docMk/>
            <pc:sldMk cId="1918603484" sldId="287"/>
            <ac:spMk id="2" creationId="{57B9CA3E-15D4-E63A-F9D7-53393D497EF0}"/>
          </ac:spMkLst>
        </pc:spChg>
        <pc:spChg chg="del">
          <ac:chgData name="Hawkins, Marquis" userId="66f285a2-9d61-4ceb-9ba7-199f7c64dc7c" providerId="ADAL" clId="{A9838414-8D33-6C40-AA8C-E5A1D88D100C}" dt="2024-10-02T16:21:46.861" v="829"/>
          <ac:spMkLst>
            <pc:docMk/>
            <pc:sldMk cId="1918603484" sldId="287"/>
            <ac:spMk id="3" creationId="{7F2FBD95-0127-ACCD-0DE5-529914804675}"/>
          </ac:spMkLst>
        </pc:spChg>
        <pc:picChg chg="add mod">
          <ac:chgData name="Hawkins, Marquis" userId="66f285a2-9d61-4ceb-9ba7-199f7c64dc7c" providerId="ADAL" clId="{A9838414-8D33-6C40-AA8C-E5A1D88D100C}" dt="2024-10-02T16:28:23.030" v="1033" actId="1076"/>
          <ac:picMkLst>
            <pc:docMk/>
            <pc:sldMk cId="1918603484" sldId="287"/>
            <ac:picMk id="5" creationId="{EEF237FD-13A5-E863-6F48-20D74F8C78CD}"/>
          </ac:picMkLst>
        </pc:picChg>
        <pc:picChg chg="add del mod">
          <ac:chgData name="Hawkins, Marquis" userId="66f285a2-9d61-4ceb-9ba7-199f7c64dc7c" providerId="ADAL" clId="{A9838414-8D33-6C40-AA8C-E5A1D88D100C}" dt="2024-10-02T16:28:07.615" v="1028" actId="21"/>
          <ac:picMkLst>
            <pc:docMk/>
            <pc:sldMk cId="1918603484" sldId="287"/>
            <ac:picMk id="7" creationId="{745DEAA8-BD14-E389-013A-EF18977695AE}"/>
          </ac:picMkLst>
        </pc:picChg>
      </pc:sldChg>
      <pc:sldChg chg="addSp delSp modSp new mod">
        <pc:chgData name="Hawkins, Marquis" userId="66f285a2-9d61-4ceb-9ba7-199f7c64dc7c" providerId="ADAL" clId="{A9838414-8D33-6C40-AA8C-E5A1D88D100C}" dt="2024-10-02T16:27:18.589" v="1020" actId="1076"/>
        <pc:sldMkLst>
          <pc:docMk/>
          <pc:sldMk cId="449883423" sldId="288"/>
        </pc:sldMkLst>
        <pc:spChg chg="mod">
          <ac:chgData name="Hawkins, Marquis" userId="66f285a2-9d61-4ceb-9ba7-199f7c64dc7c" providerId="ADAL" clId="{A9838414-8D33-6C40-AA8C-E5A1D88D100C}" dt="2024-10-02T16:25:24.261" v="882"/>
          <ac:spMkLst>
            <pc:docMk/>
            <pc:sldMk cId="449883423" sldId="288"/>
            <ac:spMk id="2" creationId="{3865F890-67CF-0BBA-B747-E77EC85A1AAF}"/>
          </ac:spMkLst>
        </pc:spChg>
        <pc:spChg chg="del">
          <ac:chgData name="Hawkins, Marquis" userId="66f285a2-9d61-4ceb-9ba7-199f7c64dc7c" providerId="ADAL" clId="{A9838414-8D33-6C40-AA8C-E5A1D88D100C}" dt="2024-10-02T16:25:05.368" v="878"/>
          <ac:spMkLst>
            <pc:docMk/>
            <pc:sldMk cId="449883423" sldId="288"/>
            <ac:spMk id="3" creationId="{6888CE8D-42B4-69C0-1FA7-42A444606463}"/>
          </ac:spMkLst>
        </pc:spChg>
        <pc:spChg chg="add mod">
          <ac:chgData name="Hawkins, Marquis" userId="66f285a2-9d61-4ceb-9ba7-199f7c64dc7c" providerId="ADAL" clId="{A9838414-8D33-6C40-AA8C-E5A1D88D100C}" dt="2024-10-02T16:27:17.449" v="1019" actId="1076"/>
          <ac:spMkLst>
            <pc:docMk/>
            <pc:sldMk cId="449883423" sldId="288"/>
            <ac:spMk id="6" creationId="{61C53A40-1270-AB64-02A6-9A5F1D20D16D}"/>
          </ac:spMkLst>
        </pc:spChg>
        <pc:picChg chg="add mod">
          <ac:chgData name="Hawkins, Marquis" userId="66f285a2-9d61-4ceb-9ba7-199f7c64dc7c" providerId="ADAL" clId="{A9838414-8D33-6C40-AA8C-E5A1D88D100C}" dt="2024-10-02T16:27:18.589" v="1020" actId="1076"/>
          <ac:picMkLst>
            <pc:docMk/>
            <pc:sldMk cId="449883423" sldId="288"/>
            <ac:picMk id="5" creationId="{6FDBE16C-9B1C-0902-9E71-A71F9F214F46}"/>
          </ac:picMkLst>
        </pc:picChg>
      </pc:sldChg>
      <pc:sldChg chg="addSp delSp modSp new mod">
        <pc:chgData name="Hawkins, Marquis" userId="66f285a2-9d61-4ceb-9ba7-199f7c64dc7c" providerId="ADAL" clId="{A9838414-8D33-6C40-AA8C-E5A1D88D100C}" dt="2024-10-02T16:28:15.603" v="1032" actId="14100"/>
        <pc:sldMkLst>
          <pc:docMk/>
          <pc:sldMk cId="3922052606" sldId="289"/>
        </pc:sldMkLst>
        <pc:spChg chg="mod">
          <ac:chgData name="Hawkins, Marquis" userId="66f285a2-9d61-4ceb-9ba7-199f7c64dc7c" providerId="ADAL" clId="{A9838414-8D33-6C40-AA8C-E5A1D88D100C}" dt="2024-10-02T16:28:03.256" v="1027"/>
          <ac:spMkLst>
            <pc:docMk/>
            <pc:sldMk cId="3922052606" sldId="289"/>
            <ac:spMk id="2" creationId="{BE579458-265E-4B58-3C38-E6F5AD8B2B63}"/>
          </ac:spMkLst>
        </pc:spChg>
        <pc:spChg chg="del">
          <ac:chgData name="Hawkins, Marquis" userId="66f285a2-9d61-4ceb-9ba7-199f7c64dc7c" providerId="ADAL" clId="{A9838414-8D33-6C40-AA8C-E5A1D88D100C}" dt="2024-10-02T16:27:51.485" v="1022"/>
          <ac:spMkLst>
            <pc:docMk/>
            <pc:sldMk cId="3922052606" sldId="289"/>
            <ac:spMk id="3" creationId="{7C44FA68-9C1E-8F65-E9EA-4F18A1ED6049}"/>
          </ac:spMkLst>
        </pc:spChg>
        <pc:picChg chg="add mod">
          <ac:chgData name="Hawkins, Marquis" userId="66f285a2-9d61-4ceb-9ba7-199f7c64dc7c" providerId="ADAL" clId="{A9838414-8D33-6C40-AA8C-E5A1D88D100C}" dt="2024-10-02T16:28:15.603" v="1032" actId="14100"/>
          <ac:picMkLst>
            <pc:docMk/>
            <pc:sldMk cId="3922052606" sldId="289"/>
            <ac:picMk id="5" creationId="{0E13222E-4E40-9157-75AC-37EA5BFB3C62}"/>
          </ac:picMkLst>
        </pc:picChg>
        <pc:picChg chg="add mod">
          <ac:chgData name="Hawkins, Marquis" userId="66f285a2-9d61-4ceb-9ba7-199f7c64dc7c" providerId="ADAL" clId="{A9838414-8D33-6C40-AA8C-E5A1D88D100C}" dt="2024-10-02T16:28:13.341" v="1031" actId="1076"/>
          <ac:picMkLst>
            <pc:docMk/>
            <pc:sldMk cId="3922052606" sldId="289"/>
            <ac:picMk id="6" creationId="{3E7BD635-E266-E63B-B59C-C19E99890509}"/>
          </ac:picMkLst>
        </pc:picChg>
      </pc:sldChg>
      <pc:sldChg chg="addSp delSp modSp new mod modNotesTx">
        <pc:chgData name="Hawkins, Marquis" userId="66f285a2-9d61-4ceb-9ba7-199f7c64dc7c" providerId="ADAL" clId="{A9838414-8D33-6C40-AA8C-E5A1D88D100C}" dt="2024-10-02T17:38:43.700" v="1618"/>
        <pc:sldMkLst>
          <pc:docMk/>
          <pc:sldMk cId="3698761624" sldId="290"/>
        </pc:sldMkLst>
        <pc:spChg chg="mod">
          <ac:chgData name="Hawkins, Marquis" userId="66f285a2-9d61-4ceb-9ba7-199f7c64dc7c" providerId="ADAL" clId="{A9838414-8D33-6C40-AA8C-E5A1D88D100C}" dt="2024-10-02T16:31:07.640" v="1143" actId="20577"/>
          <ac:spMkLst>
            <pc:docMk/>
            <pc:sldMk cId="3698761624" sldId="290"/>
            <ac:spMk id="2" creationId="{FC331ACA-03AC-2D9C-E7CD-79532A7378E9}"/>
          </ac:spMkLst>
        </pc:spChg>
        <pc:spChg chg="del">
          <ac:chgData name="Hawkins, Marquis" userId="66f285a2-9d61-4ceb-9ba7-199f7c64dc7c" providerId="ADAL" clId="{A9838414-8D33-6C40-AA8C-E5A1D88D100C}" dt="2024-10-02T16:30:24.919" v="1105"/>
          <ac:spMkLst>
            <pc:docMk/>
            <pc:sldMk cId="3698761624" sldId="290"/>
            <ac:spMk id="3" creationId="{D6DDF4CB-825A-4004-5754-F3EB915FF01F}"/>
          </ac:spMkLst>
        </pc:spChg>
        <pc:picChg chg="add mod">
          <ac:chgData name="Hawkins, Marquis" userId="66f285a2-9d61-4ceb-9ba7-199f7c64dc7c" providerId="ADAL" clId="{A9838414-8D33-6C40-AA8C-E5A1D88D100C}" dt="2024-10-02T16:30:33.230" v="1116" actId="1076"/>
          <ac:picMkLst>
            <pc:docMk/>
            <pc:sldMk cId="3698761624" sldId="290"/>
            <ac:picMk id="5" creationId="{D96CEDED-AA7C-DB96-1212-DC362F3E1330}"/>
          </ac:picMkLst>
        </pc:picChg>
        <pc:picChg chg="add mod">
          <ac:chgData name="Hawkins, Marquis" userId="66f285a2-9d61-4ceb-9ba7-199f7c64dc7c" providerId="ADAL" clId="{A9838414-8D33-6C40-AA8C-E5A1D88D100C}" dt="2024-10-02T16:30:58.870" v="1120" actId="27614"/>
          <ac:picMkLst>
            <pc:docMk/>
            <pc:sldMk cId="3698761624" sldId="290"/>
            <ac:picMk id="7" creationId="{CFC0D857-E37F-B5AB-32B8-4303699C282A}"/>
          </ac:picMkLst>
        </pc:picChg>
      </pc:sldChg>
      <pc:sldChg chg="addSp delSp modSp new mod modClrScheme chgLayout">
        <pc:chgData name="Hawkins, Marquis" userId="66f285a2-9d61-4ceb-9ba7-199f7c64dc7c" providerId="ADAL" clId="{A9838414-8D33-6C40-AA8C-E5A1D88D100C}" dt="2024-10-02T17:47:00.776" v="2033"/>
        <pc:sldMkLst>
          <pc:docMk/>
          <pc:sldMk cId="2080093013" sldId="291"/>
        </pc:sldMkLst>
        <pc:spChg chg="del mod ord">
          <ac:chgData name="Hawkins, Marquis" userId="66f285a2-9d61-4ceb-9ba7-199f7c64dc7c" providerId="ADAL" clId="{A9838414-8D33-6C40-AA8C-E5A1D88D100C}" dt="2024-10-02T17:41:37.766" v="1685" actId="700"/>
          <ac:spMkLst>
            <pc:docMk/>
            <pc:sldMk cId="2080093013" sldId="291"/>
            <ac:spMk id="2" creationId="{1EACC562-6538-8294-7A09-FAA0AE32D5AF}"/>
          </ac:spMkLst>
        </pc:spChg>
        <pc:spChg chg="del mod ord">
          <ac:chgData name="Hawkins, Marquis" userId="66f285a2-9d61-4ceb-9ba7-199f7c64dc7c" providerId="ADAL" clId="{A9838414-8D33-6C40-AA8C-E5A1D88D100C}" dt="2024-10-02T17:41:37.766" v="1685" actId="700"/>
          <ac:spMkLst>
            <pc:docMk/>
            <pc:sldMk cId="2080093013" sldId="291"/>
            <ac:spMk id="3" creationId="{8C6FD0DA-3136-E8F8-B13A-37F1EE1FA382}"/>
          </ac:spMkLst>
        </pc:spChg>
        <pc:spChg chg="add mod ord">
          <ac:chgData name="Hawkins, Marquis" userId="66f285a2-9d61-4ceb-9ba7-199f7c64dc7c" providerId="ADAL" clId="{A9838414-8D33-6C40-AA8C-E5A1D88D100C}" dt="2024-10-02T17:47:00.776" v="2033"/>
          <ac:spMkLst>
            <pc:docMk/>
            <pc:sldMk cId="2080093013" sldId="291"/>
            <ac:spMk id="4" creationId="{E390D635-C7FD-F92A-C824-3B8A73A45A2B}"/>
          </ac:spMkLst>
        </pc:spChg>
        <pc:spChg chg="add mod ord">
          <ac:chgData name="Hawkins, Marquis" userId="66f285a2-9d61-4ceb-9ba7-199f7c64dc7c" providerId="ADAL" clId="{A9838414-8D33-6C40-AA8C-E5A1D88D100C}" dt="2024-10-02T17:45:06.055" v="1996" actId="255"/>
          <ac:spMkLst>
            <pc:docMk/>
            <pc:sldMk cId="2080093013" sldId="291"/>
            <ac:spMk id="5" creationId="{68486731-391F-09CB-1A8E-58BB734A85DE}"/>
          </ac:spMkLst>
        </pc:spChg>
      </pc:sldChg>
      <pc:sldChg chg="new del">
        <pc:chgData name="Hawkins, Marquis" userId="66f285a2-9d61-4ceb-9ba7-199f7c64dc7c" providerId="ADAL" clId="{A9838414-8D33-6C40-AA8C-E5A1D88D100C}" dt="2024-10-02T17:39:13.662" v="1619" actId="2696"/>
        <pc:sldMkLst>
          <pc:docMk/>
          <pc:sldMk cId="2088239654" sldId="291"/>
        </pc:sldMkLst>
      </pc:sldChg>
      <pc:sldChg chg="modSp new mod">
        <pc:chgData name="Hawkins, Marquis" userId="66f285a2-9d61-4ceb-9ba7-199f7c64dc7c" providerId="ADAL" clId="{A9838414-8D33-6C40-AA8C-E5A1D88D100C}" dt="2024-10-02T17:46:53.491" v="2032" actId="20577"/>
        <pc:sldMkLst>
          <pc:docMk/>
          <pc:sldMk cId="906097111" sldId="292"/>
        </pc:sldMkLst>
        <pc:spChg chg="mod">
          <ac:chgData name="Hawkins, Marquis" userId="66f285a2-9d61-4ceb-9ba7-199f7c64dc7c" providerId="ADAL" clId="{A9838414-8D33-6C40-AA8C-E5A1D88D100C}" dt="2024-10-02T17:46:53.491" v="2032" actId="20577"/>
          <ac:spMkLst>
            <pc:docMk/>
            <pc:sldMk cId="906097111" sldId="292"/>
            <ac:spMk id="2" creationId="{50941257-0DFD-19E3-21B1-6E13D5582CD5}"/>
          </ac:spMkLst>
        </pc:spChg>
        <pc:spChg chg="mod">
          <ac:chgData name="Hawkins, Marquis" userId="66f285a2-9d61-4ceb-9ba7-199f7c64dc7c" providerId="ADAL" clId="{A9838414-8D33-6C40-AA8C-E5A1D88D100C}" dt="2024-10-02T17:45:49.752" v="2023" actId="255"/>
          <ac:spMkLst>
            <pc:docMk/>
            <pc:sldMk cId="906097111" sldId="292"/>
            <ac:spMk id="3" creationId="{B8F5CFD0-FA2C-F738-0FAC-697D636C96F4}"/>
          </ac:spMkLst>
        </pc:spChg>
      </pc:sldChg>
      <pc:sldChg chg="modSp new mod ord modNotesTx">
        <pc:chgData name="Hawkins, Marquis" userId="66f285a2-9d61-4ceb-9ba7-199f7c64dc7c" providerId="ADAL" clId="{A9838414-8D33-6C40-AA8C-E5A1D88D100C}" dt="2024-10-02T18:03:29.339" v="2320"/>
        <pc:sldMkLst>
          <pc:docMk/>
          <pc:sldMk cId="2657498481" sldId="293"/>
        </pc:sldMkLst>
        <pc:spChg chg="mod">
          <ac:chgData name="Hawkins, Marquis" userId="66f285a2-9d61-4ceb-9ba7-199f7c64dc7c" providerId="ADAL" clId="{A9838414-8D33-6C40-AA8C-E5A1D88D100C}" dt="2024-10-02T17:47:13.164" v="2034"/>
          <ac:spMkLst>
            <pc:docMk/>
            <pc:sldMk cId="2657498481" sldId="293"/>
            <ac:spMk id="2" creationId="{3A61E0D4-8B43-81EB-4A44-194806C41C0A}"/>
          </ac:spMkLst>
        </pc:spChg>
        <pc:spChg chg="mod">
          <ac:chgData name="Hawkins, Marquis" userId="66f285a2-9d61-4ceb-9ba7-199f7c64dc7c" providerId="ADAL" clId="{A9838414-8D33-6C40-AA8C-E5A1D88D100C}" dt="2024-10-02T17:58:08.997" v="2290" actId="20577"/>
          <ac:spMkLst>
            <pc:docMk/>
            <pc:sldMk cId="2657498481" sldId="293"/>
            <ac:spMk id="3" creationId="{6A9C99B0-FA6D-CD82-40EC-5B0EB582E771}"/>
          </ac:spMkLst>
        </pc:spChg>
      </pc:sldChg>
      <pc:sldChg chg="addSp delSp modSp new mod ord modNotesTx">
        <pc:chgData name="Hawkins, Marquis" userId="66f285a2-9d61-4ceb-9ba7-199f7c64dc7c" providerId="ADAL" clId="{A9838414-8D33-6C40-AA8C-E5A1D88D100C}" dt="2024-10-02T18:00:01.441" v="2293"/>
        <pc:sldMkLst>
          <pc:docMk/>
          <pc:sldMk cId="2065511845" sldId="294"/>
        </pc:sldMkLst>
        <pc:spChg chg="mod">
          <ac:chgData name="Hawkins, Marquis" userId="66f285a2-9d61-4ceb-9ba7-199f7c64dc7c" providerId="ADAL" clId="{A9838414-8D33-6C40-AA8C-E5A1D88D100C}" dt="2024-10-02T17:49:25.681" v="2047" actId="20577"/>
          <ac:spMkLst>
            <pc:docMk/>
            <pc:sldMk cId="2065511845" sldId="294"/>
            <ac:spMk id="2" creationId="{49A453A6-5649-4D1A-72AB-6009992D6AAC}"/>
          </ac:spMkLst>
        </pc:spChg>
        <pc:spChg chg="del">
          <ac:chgData name="Hawkins, Marquis" userId="66f285a2-9d61-4ceb-9ba7-199f7c64dc7c" providerId="ADAL" clId="{A9838414-8D33-6C40-AA8C-E5A1D88D100C}" dt="2024-10-02T17:49:19.451" v="2037"/>
          <ac:spMkLst>
            <pc:docMk/>
            <pc:sldMk cId="2065511845" sldId="294"/>
            <ac:spMk id="3" creationId="{E9A6C3A6-2A0E-461F-6044-D5DA024DA696}"/>
          </ac:spMkLst>
        </pc:spChg>
        <pc:picChg chg="add mod">
          <ac:chgData name="Hawkins, Marquis" userId="66f285a2-9d61-4ceb-9ba7-199f7c64dc7c" providerId="ADAL" clId="{A9838414-8D33-6C40-AA8C-E5A1D88D100C}" dt="2024-10-02T17:49:21.163" v="2040" actId="962"/>
          <ac:picMkLst>
            <pc:docMk/>
            <pc:sldMk cId="2065511845" sldId="294"/>
            <ac:picMk id="5" creationId="{56E333AF-0ACE-9BD6-3FAB-320C84630D5D}"/>
          </ac:picMkLst>
        </pc:picChg>
        <pc:picChg chg="add mod">
          <ac:chgData name="Hawkins, Marquis" userId="66f285a2-9d61-4ceb-9ba7-199f7c64dc7c" providerId="ADAL" clId="{A9838414-8D33-6C40-AA8C-E5A1D88D100C}" dt="2024-10-02T17:50:41.459" v="2054" actId="1076"/>
          <ac:picMkLst>
            <pc:docMk/>
            <pc:sldMk cId="2065511845" sldId="294"/>
            <ac:picMk id="7" creationId="{2D9A5ACB-57AD-8E9C-D1A4-55D5FF07CBD0}"/>
          </ac:picMkLst>
        </pc:picChg>
      </pc:sldChg>
      <pc:sldChg chg="addSp delSp modSp new del mod">
        <pc:chgData name="Hawkins, Marquis" userId="66f285a2-9d61-4ceb-9ba7-199f7c64dc7c" providerId="ADAL" clId="{A9838414-8D33-6C40-AA8C-E5A1D88D100C}" dt="2024-10-02T18:03:51.371" v="2321" actId="2696"/>
        <pc:sldMkLst>
          <pc:docMk/>
          <pc:sldMk cId="97111210" sldId="295"/>
        </pc:sldMkLst>
        <pc:spChg chg="add del">
          <ac:chgData name="Hawkins, Marquis" userId="66f285a2-9d61-4ceb-9ba7-199f7c64dc7c" providerId="ADAL" clId="{A9838414-8D33-6C40-AA8C-E5A1D88D100C}" dt="2024-10-02T18:01:24.109" v="2303" actId="478"/>
          <ac:spMkLst>
            <pc:docMk/>
            <pc:sldMk cId="97111210" sldId="295"/>
            <ac:spMk id="3" creationId="{BF44AD61-84DB-2D5A-3EBA-9547C0177C41}"/>
          </ac:spMkLst>
        </pc:spChg>
        <pc:spChg chg="add del">
          <ac:chgData name="Hawkins, Marquis" userId="66f285a2-9d61-4ceb-9ba7-199f7c64dc7c" providerId="ADAL" clId="{A9838414-8D33-6C40-AA8C-E5A1D88D100C}" dt="2024-10-02T18:01:33.809" v="2306" actId="22"/>
          <ac:spMkLst>
            <pc:docMk/>
            <pc:sldMk cId="97111210" sldId="295"/>
            <ac:spMk id="21" creationId="{7EDA31C1-0A83-CFEF-45A5-349AC2B42E00}"/>
          </ac:spMkLst>
        </pc:spChg>
        <pc:spChg chg="add del">
          <ac:chgData name="Hawkins, Marquis" userId="66f285a2-9d61-4ceb-9ba7-199f7c64dc7c" providerId="ADAL" clId="{A9838414-8D33-6C40-AA8C-E5A1D88D100C}" dt="2024-10-02T18:01:44.317" v="2310" actId="22"/>
          <ac:spMkLst>
            <pc:docMk/>
            <pc:sldMk cId="97111210" sldId="295"/>
            <ac:spMk id="31" creationId="{7F6CDB66-732D-90D3-C002-198A329E885D}"/>
          </ac:spMkLst>
        </pc:spChg>
        <pc:graphicFrameChg chg="add mod">
          <ac:chgData name="Hawkins, Marquis" userId="66f285a2-9d61-4ceb-9ba7-199f7c64dc7c" providerId="ADAL" clId="{A9838414-8D33-6C40-AA8C-E5A1D88D100C}" dt="2024-10-02T18:00:57.498" v="2296"/>
          <ac:graphicFrameMkLst>
            <pc:docMk/>
            <pc:sldMk cId="97111210" sldId="295"/>
            <ac:graphicFrameMk id="4" creationId="{BAD81636-8DF0-9740-BD34-1A9CB48FE71D}"/>
          </ac:graphicFrameMkLst>
        </pc:graphicFrameChg>
        <pc:graphicFrameChg chg="add mod">
          <ac:chgData name="Hawkins, Marquis" userId="66f285a2-9d61-4ceb-9ba7-199f7c64dc7c" providerId="ADAL" clId="{A9838414-8D33-6C40-AA8C-E5A1D88D100C}" dt="2024-10-02T18:00:55.753" v="2295"/>
          <ac:graphicFrameMkLst>
            <pc:docMk/>
            <pc:sldMk cId="97111210" sldId="295"/>
            <ac:graphicFrameMk id="5" creationId="{04471418-67E7-1F0D-4A17-1D2686FEF3BA}"/>
          </ac:graphicFrameMkLst>
        </pc:graphicFrameChg>
        <pc:graphicFrameChg chg="add mod">
          <ac:chgData name="Hawkins, Marquis" userId="66f285a2-9d61-4ceb-9ba7-199f7c64dc7c" providerId="ADAL" clId="{A9838414-8D33-6C40-AA8C-E5A1D88D100C}" dt="2024-10-02T18:00:55.753" v="2295"/>
          <ac:graphicFrameMkLst>
            <pc:docMk/>
            <pc:sldMk cId="97111210" sldId="295"/>
            <ac:graphicFrameMk id="6" creationId="{3ECDE553-DC83-2AD4-5F9D-AA687CBD735B}"/>
          </ac:graphicFrameMkLst>
        </pc:graphicFrameChg>
        <pc:graphicFrameChg chg="add mod">
          <ac:chgData name="Hawkins, Marquis" userId="66f285a2-9d61-4ceb-9ba7-199f7c64dc7c" providerId="ADAL" clId="{A9838414-8D33-6C40-AA8C-E5A1D88D100C}" dt="2024-10-02T18:00:55.753" v="2295"/>
          <ac:graphicFrameMkLst>
            <pc:docMk/>
            <pc:sldMk cId="97111210" sldId="295"/>
            <ac:graphicFrameMk id="7" creationId="{E6221625-FC4B-1FA6-2161-89751101BC78}"/>
          </ac:graphicFrameMkLst>
        </pc:graphicFrameChg>
        <pc:graphicFrameChg chg="add mod">
          <ac:chgData name="Hawkins, Marquis" userId="66f285a2-9d61-4ceb-9ba7-199f7c64dc7c" providerId="ADAL" clId="{A9838414-8D33-6C40-AA8C-E5A1D88D100C}" dt="2024-10-02T18:00:55.753" v="2295"/>
          <ac:graphicFrameMkLst>
            <pc:docMk/>
            <pc:sldMk cId="97111210" sldId="295"/>
            <ac:graphicFrameMk id="8" creationId="{A068E39F-A819-9F66-18F9-A48B8936CF84}"/>
          </ac:graphicFrameMkLst>
        </pc:graphicFrameChg>
        <pc:graphicFrameChg chg="add mod">
          <ac:chgData name="Hawkins, Marquis" userId="66f285a2-9d61-4ceb-9ba7-199f7c64dc7c" providerId="ADAL" clId="{A9838414-8D33-6C40-AA8C-E5A1D88D100C}" dt="2024-10-02T18:00:55.753" v="2295"/>
          <ac:graphicFrameMkLst>
            <pc:docMk/>
            <pc:sldMk cId="97111210" sldId="295"/>
            <ac:graphicFrameMk id="9" creationId="{FF0820EE-CCB3-3141-E545-171FBBDB6349}"/>
          </ac:graphicFrameMkLst>
        </pc:graphicFrameChg>
        <pc:graphicFrameChg chg="add mod">
          <ac:chgData name="Hawkins, Marquis" userId="66f285a2-9d61-4ceb-9ba7-199f7c64dc7c" providerId="ADAL" clId="{A9838414-8D33-6C40-AA8C-E5A1D88D100C}" dt="2024-10-02T18:00:55.753" v="2295"/>
          <ac:graphicFrameMkLst>
            <pc:docMk/>
            <pc:sldMk cId="97111210" sldId="295"/>
            <ac:graphicFrameMk id="10" creationId="{112ADEBC-0159-09D8-94AD-58652EE10B98}"/>
          </ac:graphicFrameMkLst>
        </pc:graphicFrameChg>
        <pc:graphicFrameChg chg="add mod">
          <ac:chgData name="Hawkins, Marquis" userId="66f285a2-9d61-4ceb-9ba7-199f7c64dc7c" providerId="ADAL" clId="{A9838414-8D33-6C40-AA8C-E5A1D88D100C}" dt="2024-10-02T18:00:55.753" v="2295"/>
          <ac:graphicFrameMkLst>
            <pc:docMk/>
            <pc:sldMk cId="97111210" sldId="295"/>
            <ac:graphicFrameMk id="11" creationId="{44A1E002-90BB-0CD4-B1BE-7E05A3F66BF3}"/>
          </ac:graphicFrameMkLst>
        </pc:graphicFrameChg>
        <pc:graphicFrameChg chg="add mod">
          <ac:chgData name="Hawkins, Marquis" userId="66f285a2-9d61-4ceb-9ba7-199f7c64dc7c" providerId="ADAL" clId="{A9838414-8D33-6C40-AA8C-E5A1D88D100C}" dt="2024-10-02T18:01:21.810" v="2302"/>
          <ac:graphicFrameMkLst>
            <pc:docMk/>
            <pc:sldMk cId="97111210" sldId="295"/>
            <ac:graphicFrameMk id="12" creationId="{9CEBC040-87CF-5568-C75A-D5E029CA05A5}"/>
          </ac:graphicFrameMkLst>
        </pc:graphicFrameChg>
        <pc:graphicFrameChg chg="add mod">
          <ac:chgData name="Hawkins, Marquis" userId="66f285a2-9d61-4ceb-9ba7-199f7c64dc7c" providerId="ADAL" clId="{A9838414-8D33-6C40-AA8C-E5A1D88D100C}" dt="2024-10-02T18:01:12.119" v="2297"/>
          <ac:graphicFrameMkLst>
            <pc:docMk/>
            <pc:sldMk cId="97111210" sldId="295"/>
            <ac:graphicFrameMk id="13" creationId="{05D4946E-030F-7AB2-04E2-A7AD0FA6F59D}"/>
          </ac:graphicFrameMkLst>
        </pc:graphicFrameChg>
        <pc:graphicFrameChg chg="add mod">
          <ac:chgData name="Hawkins, Marquis" userId="66f285a2-9d61-4ceb-9ba7-199f7c64dc7c" providerId="ADAL" clId="{A9838414-8D33-6C40-AA8C-E5A1D88D100C}" dt="2024-10-02T18:01:12.119" v="2297"/>
          <ac:graphicFrameMkLst>
            <pc:docMk/>
            <pc:sldMk cId="97111210" sldId="295"/>
            <ac:graphicFrameMk id="14" creationId="{D11016A1-B80B-9EE9-46E4-E01DDEF62CA0}"/>
          </ac:graphicFrameMkLst>
        </pc:graphicFrameChg>
        <pc:graphicFrameChg chg="add mod">
          <ac:chgData name="Hawkins, Marquis" userId="66f285a2-9d61-4ceb-9ba7-199f7c64dc7c" providerId="ADAL" clId="{A9838414-8D33-6C40-AA8C-E5A1D88D100C}" dt="2024-10-02T18:01:12.119" v="2297"/>
          <ac:graphicFrameMkLst>
            <pc:docMk/>
            <pc:sldMk cId="97111210" sldId="295"/>
            <ac:graphicFrameMk id="15" creationId="{13080450-6A5D-FEB7-7BA3-D6999A1D7CCF}"/>
          </ac:graphicFrameMkLst>
        </pc:graphicFrameChg>
        <pc:graphicFrameChg chg="add mod">
          <ac:chgData name="Hawkins, Marquis" userId="66f285a2-9d61-4ceb-9ba7-199f7c64dc7c" providerId="ADAL" clId="{A9838414-8D33-6C40-AA8C-E5A1D88D100C}" dt="2024-10-02T18:01:12.119" v="2297"/>
          <ac:graphicFrameMkLst>
            <pc:docMk/>
            <pc:sldMk cId="97111210" sldId="295"/>
            <ac:graphicFrameMk id="16" creationId="{5C5755A8-3C1D-05DA-EC07-2BE081CF548A}"/>
          </ac:graphicFrameMkLst>
        </pc:graphicFrameChg>
        <pc:graphicFrameChg chg="add mod">
          <ac:chgData name="Hawkins, Marquis" userId="66f285a2-9d61-4ceb-9ba7-199f7c64dc7c" providerId="ADAL" clId="{A9838414-8D33-6C40-AA8C-E5A1D88D100C}" dt="2024-10-02T18:01:12.119" v="2297"/>
          <ac:graphicFrameMkLst>
            <pc:docMk/>
            <pc:sldMk cId="97111210" sldId="295"/>
            <ac:graphicFrameMk id="17" creationId="{E8C3F9EF-522B-B574-82DC-7421915F08A3}"/>
          </ac:graphicFrameMkLst>
        </pc:graphicFrameChg>
        <pc:graphicFrameChg chg="add mod">
          <ac:chgData name="Hawkins, Marquis" userId="66f285a2-9d61-4ceb-9ba7-199f7c64dc7c" providerId="ADAL" clId="{A9838414-8D33-6C40-AA8C-E5A1D88D100C}" dt="2024-10-02T18:01:12.119" v="2297"/>
          <ac:graphicFrameMkLst>
            <pc:docMk/>
            <pc:sldMk cId="97111210" sldId="295"/>
            <ac:graphicFrameMk id="18" creationId="{327F956C-05E9-7309-31AA-191963E174D5}"/>
          </ac:graphicFrameMkLst>
        </pc:graphicFrameChg>
        <pc:graphicFrameChg chg="add mod modGraphic">
          <ac:chgData name="Hawkins, Marquis" userId="66f285a2-9d61-4ceb-9ba7-199f7c64dc7c" providerId="ADAL" clId="{A9838414-8D33-6C40-AA8C-E5A1D88D100C}" dt="2024-10-02T18:01:21.257" v="2301" actId="14100"/>
          <ac:graphicFrameMkLst>
            <pc:docMk/>
            <pc:sldMk cId="97111210" sldId="295"/>
            <ac:graphicFrameMk id="19" creationId="{A6233381-C81A-FEBB-CDC6-5B2ED4D2E3BC}"/>
          </ac:graphicFrameMkLst>
        </pc:graphicFrameChg>
        <pc:graphicFrameChg chg="add mod">
          <ac:chgData name="Hawkins, Marquis" userId="66f285a2-9d61-4ceb-9ba7-199f7c64dc7c" providerId="ADAL" clId="{A9838414-8D33-6C40-AA8C-E5A1D88D100C}" dt="2024-10-02T18:01:37.376" v="2307"/>
          <ac:graphicFrameMkLst>
            <pc:docMk/>
            <pc:sldMk cId="97111210" sldId="295"/>
            <ac:graphicFrameMk id="22" creationId="{9BB68179-8678-BC83-E5B7-19036BFF3D3B}"/>
          </ac:graphicFrameMkLst>
        </pc:graphicFrameChg>
        <pc:graphicFrameChg chg="add mod">
          <ac:chgData name="Hawkins, Marquis" userId="66f285a2-9d61-4ceb-9ba7-199f7c64dc7c" providerId="ADAL" clId="{A9838414-8D33-6C40-AA8C-E5A1D88D100C}" dt="2024-10-02T18:01:37.376" v="2307"/>
          <ac:graphicFrameMkLst>
            <pc:docMk/>
            <pc:sldMk cId="97111210" sldId="295"/>
            <ac:graphicFrameMk id="23" creationId="{37E250B8-557C-362A-678D-B871A55D2F14}"/>
          </ac:graphicFrameMkLst>
        </pc:graphicFrameChg>
        <pc:graphicFrameChg chg="add mod">
          <ac:chgData name="Hawkins, Marquis" userId="66f285a2-9d61-4ceb-9ba7-199f7c64dc7c" providerId="ADAL" clId="{A9838414-8D33-6C40-AA8C-E5A1D88D100C}" dt="2024-10-02T18:01:37.376" v="2307"/>
          <ac:graphicFrameMkLst>
            <pc:docMk/>
            <pc:sldMk cId="97111210" sldId="295"/>
            <ac:graphicFrameMk id="24" creationId="{5ED073A3-A939-C1AA-507F-CE78FAE1D036}"/>
          </ac:graphicFrameMkLst>
        </pc:graphicFrameChg>
        <pc:graphicFrameChg chg="add mod">
          <ac:chgData name="Hawkins, Marquis" userId="66f285a2-9d61-4ceb-9ba7-199f7c64dc7c" providerId="ADAL" clId="{A9838414-8D33-6C40-AA8C-E5A1D88D100C}" dt="2024-10-02T18:01:37.376" v="2307"/>
          <ac:graphicFrameMkLst>
            <pc:docMk/>
            <pc:sldMk cId="97111210" sldId="295"/>
            <ac:graphicFrameMk id="25" creationId="{FF1F5D27-3BD6-CA28-A17E-A6CEFAB23C8E}"/>
          </ac:graphicFrameMkLst>
        </pc:graphicFrameChg>
        <pc:graphicFrameChg chg="add mod">
          <ac:chgData name="Hawkins, Marquis" userId="66f285a2-9d61-4ceb-9ba7-199f7c64dc7c" providerId="ADAL" clId="{A9838414-8D33-6C40-AA8C-E5A1D88D100C}" dt="2024-10-02T18:01:37.376" v="2307"/>
          <ac:graphicFrameMkLst>
            <pc:docMk/>
            <pc:sldMk cId="97111210" sldId="295"/>
            <ac:graphicFrameMk id="26" creationId="{82B3E5F7-A451-0804-BE78-79A6F199A9DA}"/>
          </ac:graphicFrameMkLst>
        </pc:graphicFrameChg>
        <pc:graphicFrameChg chg="add mod">
          <ac:chgData name="Hawkins, Marquis" userId="66f285a2-9d61-4ceb-9ba7-199f7c64dc7c" providerId="ADAL" clId="{A9838414-8D33-6C40-AA8C-E5A1D88D100C}" dt="2024-10-02T18:01:37.376" v="2307"/>
          <ac:graphicFrameMkLst>
            <pc:docMk/>
            <pc:sldMk cId="97111210" sldId="295"/>
            <ac:graphicFrameMk id="27" creationId="{FDC4EAC5-D792-9FC0-5C2D-9914F045B9EF}"/>
          </ac:graphicFrameMkLst>
        </pc:graphicFrameChg>
        <pc:graphicFrameChg chg="add mod">
          <ac:chgData name="Hawkins, Marquis" userId="66f285a2-9d61-4ceb-9ba7-199f7c64dc7c" providerId="ADAL" clId="{A9838414-8D33-6C40-AA8C-E5A1D88D100C}" dt="2024-10-02T18:01:37.376" v="2307"/>
          <ac:graphicFrameMkLst>
            <pc:docMk/>
            <pc:sldMk cId="97111210" sldId="295"/>
            <ac:graphicFrameMk id="28" creationId="{5D9FD21F-3CBA-436A-F9E4-2DDAE053F8A9}"/>
          </ac:graphicFrameMkLst>
        </pc:graphicFrameChg>
        <pc:graphicFrameChg chg="add mod">
          <ac:chgData name="Hawkins, Marquis" userId="66f285a2-9d61-4ceb-9ba7-199f7c64dc7c" providerId="ADAL" clId="{A9838414-8D33-6C40-AA8C-E5A1D88D100C}" dt="2024-10-02T18:01:37.376" v="2307"/>
          <ac:graphicFrameMkLst>
            <pc:docMk/>
            <pc:sldMk cId="97111210" sldId="295"/>
            <ac:graphicFrameMk id="29" creationId="{350CADC5-62AB-B6C6-6F95-92087073C339}"/>
          </ac:graphicFrameMkLst>
        </pc:graphicFrameChg>
      </pc:sldChg>
      <pc:sldChg chg="modSp new mod modNotesTx">
        <pc:chgData name="Hawkins, Marquis" userId="66f285a2-9d61-4ceb-9ba7-199f7c64dc7c" providerId="ADAL" clId="{A9838414-8D33-6C40-AA8C-E5A1D88D100C}" dt="2024-10-02T18:17:46.539" v="2364"/>
        <pc:sldMkLst>
          <pc:docMk/>
          <pc:sldMk cId="1321335017" sldId="295"/>
        </pc:sldMkLst>
        <pc:spChg chg="mod">
          <ac:chgData name="Hawkins, Marquis" userId="66f285a2-9d61-4ceb-9ba7-199f7c64dc7c" providerId="ADAL" clId="{A9838414-8D33-6C40-AA8C-E5A1D88D100C}" dt="2024-10-02T18:15:48.595" v="2347"/>
          <ac:spMkLst>
            <pc:docMk/>
            <pc:sldMk cId="1321335017" sldId="295"/>
            <ac:spMk id="2" creationId="{603BD351-9AA1-9BF0-3444-97ADD42AD77D}"/>
          </ac:spMkLst>
        </pc:spChg>
        <pc:spChg chg="mod">
          <ac:chgData name="Hawkins, Marquis" userId="66f285a2-9d61-4ceb-9ba7-199f7c64dc7c" providerId="ADAL" clId="{A9838414-8D33-6C40-AA8C-E5A1D88D100C}" dt="2024-10-02T18:15:55.355" v="2355" actId="20577"/>
          <ac:spMkLst>
            <pc:docMk/>
            <pc:sldMk cId="1321335017" sldId="295"/>
            <ac:spMk id="3" creationId="{02E7DA33-DAF5-5E86-E8EC-231B2BC31E84}"/>
          </ac:spMkLst>
        </pc:spChg>
      </pc:sldChg>
      <pc:sldChg chg="addSp delSp modSp new del mod">
        <pc:chgData name="Hawkins, Marquis" userId="66f285a2-9d61-4ceb-9ba7-199f7c64dc7c" providerId="ADAL" clId="{A9838414-8D33-6C40-AA8C-E5A1D88D100C}" dt="2024-10-02T18:02:49.225" v="2315" actId="2696"/>
        <pc:sldMkLst>
          <pc:docMk/>
          <pc:sldMk cId="824322606" sldId="296"/>
        </pc:sldMkLst>
        <pc:spChg chg="del">
          <ac:chgData name="Hawkins, Marquis" userId="66f285a2-9d61-4ceb-9ba7-199f7c64dc7c" providerId="ADAL" clId="{A9838414-8D33-6C40-AA8C-E5A1D88D100C}" dt="2024-10-02T18:02:30.095" v="2312" actId="3680"/>
          <ac:spMkLst>
            <pc:docMk/>
            <pc:sldMk cId="824322606" sldId="296"/>
            <ac:spMk id="3" creationId="{1E7960A7-CD25-FCF1-2FD6-386A13FCE69A}"/>
          </ac:spMkLst>
        </pc:spChg>
        <pc:graphicFrameChg chg="add mod ord modGraphic">
          <ac:chgData name="Hawkins, Marquis" userId="66f285a2-9d61-4ceb-9ba7-199f7c64dc7c" providerId="ADAL" clId="{A9838414-8D33-6C40-AA8C-E5A1D88D100C}" dt="2024-10-02T18:02:38.205" v="2314"/>
          <ac:graphicFrameMkLst>
            <pc:docMk/>
            <pc:sldMk cId="824322606" sldId="296"/>
            <ac:graphicFrameMk id="4" creationId="{010592B0-4226-A133-34BF-F6B0B33D876F}"/>
          </ac:graphicFrameMkLst>
        </pc:graphicFrameChg>
      </pc:sldChg>
      <pc:sldChg chg="addSp delSp modSp new mod modNotesTx">
        <pc:chgData name="Hawkins, Marquis" userId="66f285a2-9d61-4ceb-9ba7-199f7c64dc7c" providerId="ADAL" clId="{A9838414-8D33-6C40-AA8C-E5A1D88D100C}" dt="2024-10-02T18:20:51.616" v="2457" actId="313"/>
        <pc:sldMkLst>
          <pc:docMk/>
          <pc:sldMk cId="3551511879" sldId="296"/>
        </pc:sldMkLst>
        <pc:spChg chg="mod">
          <ac:chgData name="Hawkins, Marquis" userId="66f285a2-9d61-4ceb-9ba7-199f7c64dc7c" providerId="ADAL" clId="{A9838414-8D33-6C40-AA8C-E5A1D88D100C}" dt="2024-10-02T18:19:20.432" v="2375" actId="20577"/>
          <ac:spMkLst>
            <pc:docMk/>
            <pc:sldMk cId="3551511879" sldId="296"/>
            <ac:spMk id="2" creationId="{D1936DAB-5561-AACA-5A60-4B8EC65E6538}"/>
          </ac:spMkLst>
        </pc:spChg>
        <pc:spChg chg="del">
          <ac:chgData name="Hawkins, Marquis" userId="66f285a2-9d61-4ceb-9ba7-199f7c64dc7c" providerId="ADAL" clId="{A9838414-8D33-6C40-AA8C-E5A1D88D100C}" dt="2024-10-02T18:19:18.129" v="2366"/>
          <ac:spMkLst>
            <pc:docMk/>
            <pc:sldMk cId="3551511879" sldId="296"/>
            <ac:spMk id="3" creationId="{4B09E688-CC47-72FD-7BBA-61D1DE7928B8}"/>
          </ac:spMkLst>
        </pc:spChg>
        <pc:picChg chg="add mod">
          <ac:chgData name="Hawkins, Marquis" userId="66f285a2-9d61-4ceb-9ba7-199f7c64dc7c" providerId="ADAL" clId="{A9838414-8D33-6C40-AA8C-E5A1D88D100C}" dt="2024-10-02T18:19:45.462" v="2378" actId="14100"/>
          <ac:picMkLst>
            <pc:docMk/>
            <pc:sldMk cId="3551511879" sldId="296"/>
            <ac:picMk id="5" creationId="{DD3A2909-867D-3389-88C8-CD59BC400E4D}"/>
          </ac:picMkLst>
        </pc:picChg>
      </pc:sldChg>
      <pc:sldChg chg="addSp delSp modSp new mod modNotesTx">
        <pc:chgData name="Hawkins, Marquis" userId="66f285a2-9d61-4ceb-9ba7-199f7c64dc7c" providerId="ADAL" clId="{A9838414-8D33-6C40-AA8C-E5A1D88D100C}" dt="2024-10-02T18:23:25.386" v="2495"/>
        <pc:sldMkLst>
          <pc:docMk/>
          <pc:sldMk cId="3976250135" sldId="297"/>
        </pc:sldMkLst>
        <pc:spChg chg="mod">
          <ac:chgData name="Hawkins, Marquis" userId="66f285a2-9d61-4ceb-9ba7-199f7c64dc7c" providerId="ADAL" clId="{A9838414-8D33-6C40-AA8C-E5A1D88D100C}" dt="2024-10-02T18:21:45.449" v="2474" actId="20577"/>
          <ac:spMkLst>
            <pc:docMk/>
            <pc:sldMk cId="3976250135" sldId="297"/>
            <ac:spMk id="2" creationId="{46FA661E-42F8-CD02-4487-637FEE5241F5}"/>
          </ac:spMkLst>
        </pc:spChg>
        <pc:spChg chg="del">
          <ac:chgData name="Hawkins, Marquis" userId="66f285a2-9d61-4ceb-9ba7-199f7c64dc7c" providerId="ADAL" clId="{A9838414-8D33-6C40-AA8C-E5A1D88D100C}" dt="2024-10-02T18:22:19.602" v="2475"/>
          <ac:spMkLst>
            <pc:docMk/>
            <pc:sldMk cId="3976250135" sldId="297"/>
            <ac:spMk id="3" creationId="{D2E13B45-6A5E-A52E-26AD-F1F90A98CA9C}"/>
          </ac:spMkLst>
        </pc:spChg>
        <pc:picChg chg="add mod">
          <ac:chgData name="Hawkins, Marquis" userId="66f285a2-9d61-4ceb-9ba7-199f7c64dc7c" providerId="ADAL" clId="{A9838414-8D33-6C40-AA8C-E5A1D88D100C}" dt="2024-10-02T18:22:21.684" v="2478" actId="1076"/>
          <ac:picMkLst>
            <pc:docMk/>
            <pc:sldMk cId="3976250135" sldId="297"/>
            <ac:picMk id="5" creationId="{E3811E13-6B74-662D-40AE-7C094B68B5EE}"/>
          </ac:picMkLst>
        </pc:picChg>
      </pc:sldChg>
      <pc:sldChg chg="modSp new mod">
        <pc:chgData name="Hawkins, Marquis" userId="66f285a2-9d61-4ceb-9ba7-199f7c64dc7c" providerId="ADAL" clId="{A9838414-8D33-6C40-AA8C-E5A1D88D100C}" dt="2024-10-02T18:26:21.589" v="2525" actId="27636"/>
        <pc:sldMkLst>
          <pc:docMk/>
          <pc:sldMk cId="3611993754" sldId="298"/>
        </pc:sldMkLst>
        <pc:spChg chg="mod">
          <ac:chgData name="Hawkins, Marquis" userId="66f285a2-9d61-4ceb-9ba7-199f7c64dc7c" providerId="ADAL" clId="{A9838414-8D33-6C40-AA8C-E5A1D88D100C}" dt="2024-10-02T18:25:01.933" v="2506" actId="20577"/>
          <ac:spMkLst>
            <pc:docMk/>
            <pc:sldMk cId="3611993754" sldId="298"/>
            <ac:spMk id="2" creationId="{A8D337F3-F2C6-5A8B-30FE-F7FA51C93149}"/>
          </ac:spMkLst>
        </pc:spChg>
        <pc:spChg chg="mod">
          <ac:chgData name="Hawkins, Marquis" userId="66f285a2-9d61-4ceb-9ba7-199f7c64dc7c" providerId="ADAL" clId="{A9838414-8D33-6C40-AA8C-E5A1D88D100C}" dt="2024-10-02T18:26:21.589" v="2525" actId="27636"/>
          <ac:spMkLst>
            <pc:docMk/>
            <pc:sldMk cId="3611993754" sldId="298"/>
            <ac:spMk id="3" creationId="{BCFBD73B-782C-FE58-A234-EA46C59EFE6D}"/>
          </ac:spMkLst>
        </pc:spChg>
      </pc:sldChg>
      <pc:sldChg chg="addSp delSp modSp new mod">
        <pc:chgData name="Hawkins, Marquis" userId="66f285a2-9d61-4ceb-9ba7-199f7c64dc7c" providerId="ADAL" clId="{A9838414-8D33-6C40-AA8C-E5A1D88D100C}" dt="2024-10-02T18:29:30.463" v="2577" actId="21"/>
        <pc:sldMkLst>
          <pc:docMk/>
          <pc:sldMk cId="1221856989" sldId="299"/>
        </pc:sldMkLst>
        <pc:spChg chg="mod">
          <ac:chgData name="Hawkins, Marquis" userId="66f285a2-9d61-4ceb-9ba7-199f7c64dc7c" providerId="ADAL" clId="{A9838414-8D33-6C40-AA8C-E5A1D88D100C}" dt="2024-10-02T18:27:33.926" v="2573" actId="20577"/>
          <ac:spMkLst>
            <pc:docMk/>
            <pc:sldMk cId="1221856989" sldId="299"/>
            <ac:spMk id="2" creationId="{D5A6348B-91D8-E451-C1AB-AA81A2319674}"/>
          </ac:spMkLst>
        </pc:spChg>
        <pc:spChg chg="del">
          <ac:chgData name="Hawkins, Marquis" userId="66f285a2-9d61-4ceb-9ba7-199f7c64dc7c" providerId="ADAL" clId="{A9838414-8D33-6C40-AA8C-E5A1D88D100C}" dt="2024-10-02T18:27:16.333" v="2527"/>
          <ac:spMkLst>
            <pc:docMk/>
            <pc:sldMk cId="1221856989" sldId="299"/>
            <ac:spMk id="3" creationId="{3E787735-37B7-464C-2B00-6BAC98ACE945}"/>
          </ac:spMkLst>
        </pc:spChg>
        <pc:picChg chg="add mod">
          <ac:chgData name="Hawkins, Marquis" userId="66f285a2-9d61-4ceb-9ba7-199f7c64dc7c" providerId="ADAL" clId="{A9838414-8D33-6C40-AA8C-E5A1D88D100C}" dt="2024-10-02T18:27:21.778" v="2530" actId="27614"/>
          <ac:picMkLst>
            <pc:docMk/>
            <pc:sldMk cId="1221856989" sldId="299"/>
            <ac:picMk id="5" creationId="{333EC35F-B079-975A-0744-D6CDB69E5A55}"/>
          </ac:picMkLst>
        </pc:picChg>
        <pc:picChg chg="add del mod">
          <ac:chgData name="Hawkins, Marquis" userId="66f285a2-9d61-4ceb-9ba7-199f7c64dc7c" providerId="ADAL" clId="{A9838414-8D33-6C40-AA8C-E5A1D88D100C}" dt="2024-10-02T18:29:30.463" v="2577" actId="21"/>
          <ac:picMkLst>
            <pc:docMk/>
            <pc:sldMk cId="1221856989" sldId="299"/>
            <ac:picMk id="7" creationId="{3E7800E3-F7FD-431E-F887-E8E19FD97DEF}"/>
          </ac:picMkLst>
        </pc:picChg>
      </pc:sldChg>
      <pc:sldChg chg="addSp delSp modSp new mod">
        <pc:chgData name="Hawkins, Marquis" userId="66f285a2-9d61-4ceb-9ba7-199f7c64dc7c" providerId="ADAL" clId="{A9838414-8D33-6C40-AA8C-E5A1D88D100C}" dt="2024-10-02T18:30:11.870" v="2607" actId="1076"/>
        <pc:sldMkLst>
          <pc:docMk/>
          <pc:sldMk cId="3362855280" sldId="300"/>
        </pc:sldMkLst>
        <pc:spChg chg="mod">
          <ac:chgData name="Hawkins, Marquis" userId="66f285a2-9d61-4ceb-9ba7-199f7c64dc7c" providerId="ADAL" clId="{A9838414-8D33-6C40-AA8C-E5A1D88D100C}" dt="2024-10-02T18:29:41.171" v="2598" actId="20577"/>
          <ac:spMkLst>
            <pc:docMk/>
            <pc:sldMk cId="3362855280" sldId="300"/>
            <ac:spMk id="2" creationId="{B9ACD37A-AF9C-FEC4-EEA4-35D60CEBFFC7}"/>
          </ac:spMkLst>
        </pc:spChg>
        <pc:spChg chg="del">
          <ac:chgData name="Hawkins, Marquis" userId="66f285a2-9d61-4ceb-9ba7-199f7c64dc7c" providerId="ADAL" clId="{A9838414-8D33-6C40-AA8C-E5A1D88D100C}" dt="2024-10-02T18:29:47.576" v="2600" actId="478"/>
          <ac:spMkLst>
            <pc:docMk/>
            <pc:sldMk cId="3362855280" sldId="300"/>
            <ac:spMk id="3" creationId="{A313A9E3-6C3C-C0F3-D692-E4E1AB065A9C}"/>
          </ac:spMkLst>
        </pc:spChg>
        <pc:picChg chg="add mod">
          <ac:chgData name="Hawkins, Marquis" userId="66f285a2-9d61-4ceb-9ba7-199f7c64dc7c" providerId="ADAL" clId="{A9838414-8D33-6C40-AA8C-E5A1D88D100C}" dt="2024-10-02T18:30:10.009" v="2606" actId="1076"/>
          <ac:picMkLst>
            <pc:docMk/>
            <pc:sldMk cId="3362855280" sldId="300"/>
            <ac:picMk id="4" creationId="{A8CC7A72-D520-5327-B0A4-DB173865FD74}"/>
          </ac:picMkLst>
        </pc:picChg>
        <pc:picChg chg="add mod">
          <ac:chgData name="Hawkins, Marquis" userId="66f285a2-9d61-4ceb-9ba7-199f7c64dc7c" providerId="ADAL" clId="{A9838414-8D33-6C40-AA8C-E5A1D88D100C}" dt="2024-10-02T18:30:11.870" v="2607" actId="1076"/>
          <ac:picMkLst>
            <pc:docMk/>
            <pc:sldMk cId="3362855280" sldId="300"/>
            <ac:picMk id="6" creationId="{CFA8EE99-5DF4-B874-F038-F9481EA4BB9C}"/>
          </ac:picMkLst>
        </pc:picChg>
      </pc:sldChg>
      <pc:sldChg chg="addSp delSp modSp new mod">
        <pc:chgData name="Hawkins, Marquis" userId="66f285a2-9d61-4ceb-9ba7-199f7c64dc7c" providerId="ADAL" clId="{A9838414-8D33-6C40-AA8C-E5A1D88D100C}" dt="2024-10-02T18:33:12.399" v="2614" actId="1076"/>
        <pc:sldMkLst>
          <pc:docMk/>
          <pc:sldMk cId="2406949441" sldId="301"/>
        </pc:sldMkLst>
        <pc:spChg chg="mod">
          <ac:chgData name="Hawkins, Marquis" userId="66f285a2-9d61-4ceb-9ba7-199f7c64dc7c" providerId="ADAL" clId="{A9838414-8D33-6C40-AA8C-E5A1D88D100C}" dt="2024-10-02T18:33:08.723" v="2613"/>
          <ac:spMkLst>
            <pc:docMk/>
            <pc:sldMk cId="2406949441" sldId="301"/>
            <ac:spMk id="2" creationId="{47AEA48E-E7F7-66C0-C0EF-0A1BB31B53ED}"/>
          </ac:spMkLst>
        </pc:spChg>
        <pc:spChg chg="del">
          <ac:chgData name="Hawkins, Marquis" userId="66f285a2-9d61-4ceb-9ba7-199f7c64dc7c" providerId="ADAL" clId="{A9838414-8D33-6C40-AA8C-E5A1D88D100C}" dt="2024-10-02T18:32:50.096" v="2609"/>
          <ac:spMkLst>
            <pc:docMk/>
            <pc:sldMk cId="2406949441" sldId="301"/>
            <ac:spMk id="3" creationId="{A825BDCB-4036-87AC-ACAA-AD347522F9A1}"/>
          </ac:spMkLst>
        </pc:spChg>
        <pc:picChg chg="add mod">
          <ac:chgData name="Hawkins, Marquis" userId="66f285a2-9d61-4ceb-9ba7-199f7c64dc7c" providerId="ADAL" clId="{A9838414-8D33-6C40-AA8C-E5A1D88D100C}" dt="2024-10-02T18:33:12.399" v="2614" actId="1076"/>
          <ac:picMkLst>
            <pc:docMk/>
            <pc:sldMk cId="2406949441" sldId="301"/>
            <ac:picMk id="5" creationId="{736DF955-04E5-F307-BFD9-2530938DD8A4}"/>
          </ac:picMkLst>
        </pc:picChg>
      </pc:sldChg>
      <pc:sldChg chg="modSp new mod">
        <pc:chgData name="Hawkins, Marquis" userId="66f285a2-9d61-4ceb-9ba7-199f7c64dc7c" providerId="ADAL" clId="{A9838414-8D33-6C40-AA8C-E5A1D88D100C}" dt="2024-10-02T18:35:44.029" v="2631" actId="20577"/>
        <pc:sldMkLst>
          <pc:docMk/>
          <pc:sldMk cId="2857207737" sldId="302"/>
        </pc:sldMkLst>
        <pc:spChg chg="mod">
          <ac:chgData name="Hawkins, Marquis" userId="66f285a2-9d61-4ceb-9ba7-199f7c64dc7c" providerId="ADAL" clId="{A9838414-8D33-6C40-AA8C-E5A1D88D100C}" dt="2024-10-02T18:35:22.318" v="2624" actId="20577"/>
          <ac:spMkLst>
            <pc:docMk/>
            <pc:sldMk cId="2857207737" sldId="302"/>
            <ac:spMk id="2" creationId="{829DE37A-5382-8EF7-ED3E-2AF8996BFDA7}"/>
          </ac:spMkLst>
        </pc:spChg>
        <pc:spChg chg="mod">
          <ac:chgData name="Hawkins, Marquis" userId="66f285a2-9d61-4ceb-9ba7-199f7c64dc7c" providerId="ADAL" clId="{A9838414-8D33-6C40-AA8C-E5A1D88D100C}" dt="2024-10-02T18:35:44.029" v="2631" actId="20577"/>
          <ac:spMkLst>
            <pc:docMk/>
            <pc:sldMk cId="2857207737" sldId="302"/>
            <ac:spMk id="3" creationId="{A3D1AE9D-2D6C-016B-F1CE-D7BBCE70308B}"/>
          </ac:spMkLst>
        </pc:spChg>
      </pc:sldChg>
      <pc:sldChg chg="modSp new del mod">
        <pc:chgData name="Hawkins, Marquis" userId="66f285a2-9d61-4ceb-9ba7-199f7c64dc7c" providerId="ADAL" clId="{A9838414-8D33-6C40-AA8C-E5A1D88D100C}" dt="2024-10-02T19:36:43.847" v="2779" actId="2696"/>
        <pc:sldMkLst>
          <pc:docMk/>
          <pc:sldMk cId="1015471406" sldId="303"/>
        </pc:sldMkLst>
        <pc:spChg chg="mod">
          <ac:chgData name="Hawkins, Marquis" userId="66f285a2-9d61-4ceb-9ba7-199f7c64dc7c" providerId="ADAL" clId="{A9838414-8D33-6C40-AA8C-E5A1D88D100C}" dt="2024-10-02T18:43:25.570" v="2724" actId="255"/>
          <ac:spMkLst>
            <pc:docMk/>
            <pc:sldMk cId="1015471406" sldId="303"/>
            <ac:spMk id="3" creationId="{DE9A41EA-AC54-F048-755F-EEEBB94F2BB2}"/>
          </ac:spMkLst>
        </pc:spChg>
      </pc:sldChg>
      <pc:sldChg chg="modSp new mod">
        <pc:chgData name="Hawkins, Marquis" userId="66f285a2-9d61-4ceb-9ba7-199f7c64dc7c" providerId="ADAL" clId="{A9838414-8D33-6C40-AA8C-E5A1D88D100C}" dt="2024-10-02T19:35:29.046" v="2773"/>
        <pc:sldMkLst>
          <pc:docMk/>
          <pc:sldMk cId="683361447" sldId="304"/>
        </pc:sldMkLst>
        <pc:spChg chg="mod">
          <ac:chgData name="Hawkins, Marquis" userId="66f285a2-9d61-4ceb-9ba7-199f7c64dc7c" providerId="ADAL" clId="{A9838414-8D33-6C40-AA8C-E5A1D88D100C}" dt="2024-10-02T19:35:29.046" v="2773"/>
          <ac:spMkLst>
            <pc:docMk/>
            <pc:sldMk cId="683361447" sldId="304"/>
            <ac:spMk id="2" creationId="{0EB42243-982F-6E10-AB55-2C4DCEA1AF58}"/>
          </ac:spMkLst>
        </pc:spChg>
        <pc:spChg chg="mod">
          <ac:chgData name="Hawkins, Marquis" userId="66f285a2-9d61-4ceb-9ba7-199f7c64dc7c" providerId="ADAL" clId="{A9838414-8D33-6C40-AA8C-E5A1D88D100C}" dt="2024-10-02T18:44:30.384" v="2735" actId="20577"/>
          <ac:spMkLst>
            <pc:docMk/>
            <pc:sldMk cId="683361447" sldId="304"/>
            <ac:spMk id="3" creationId="{BD30BB7E-94A5-A45B-2067-AEC883959A83}"/>
          </ac:spMkLst>
        </pc:spChg>
      </pc:sldChg>
      <pc:sldChg chg="addSp delSp modSp new mod">
        <pc:chgData name="Hawkins, Marquis" userId="66f285a2-9d61-4ceb-9ba7-199f7c64dc7c" providerId="ADAL" clId="{A9838414-8D33-6C40-AA8C-E5A1D88D100C}" dt="2024-10-02T18:47:52.268" v="2758" actId="1076"/>
        <pc:sldMkLst>
          <pc:docMk/>
          <pc:sldMk cId="532289784" sldId="305"/>
        </pc:sldMkLst>
        <pc:spChg chg="mod">
          <ac:chgData name="Hawkins, Marquis" userId="66f285a2-9d61-4ceb-9ba7-199f7c64dc7c" providerId="ADAL" clId="{A9838414-8D33-6C40-AA8C-E5A1D88D100C}" dt="2024-10-02T18:47:14.144" v="2755" actId="20577"/>
          <ac:spMkLst>
            <pc:docMk/>
            <pc:sldMk cId="532289784" sldId="305"/>
            <ac:spMk id="2" creationId="{8F5D26C4-E718-9A9B-8318-7CF7DA7744A0}"/>
          </ac:spMkLst>
        </pc:spChg>
        <pc:spChg chg="del">
          <ac:chgData name="Hawkins, Marquis" userId="66f285a2-9d61-4ceb-9ba7-199f7c64dc7c" providerId="ADAL" clId="{A9838414-8D33-6C40-AA8C-E5A1D88D100C}" dt="2024-10-02T18:47:02.723" v="2737"/>
          <ac:spMkLst>
            <pc:docMk/>
            <pc:sldMk cId="532289784" sldId="305"/>
            <ac:spMk id="3" creationId="{C5A90B49-C642-1532-580C-D958B1D563FD}"/>
          </ac:spMkLst>
        </pc:spChg>
        <pc:picChg chg="add mod">
          <ac:chgData name="Hawkins, Marquis" userId="66f285a2-9d61-4ceb-9ba7-199f7c64dc7c" providerId="ADAL" clId="{A9838414-8D33-6C40-AA8C-E5A1D88D100C}" dt="2024-10-02T18:47:52.268" v="2758" actId="1076"/>
          <ac:picMkLst>
            <pc:docMk/>
            <pc:sldMk cId="532289784" sldId="305"/>
            <ac:picMk id="5" creationId="{66A70C31-2C74-A0D6-782D-54EF209D0586}"/>
          </ac:picMkLst>
        </pc:picChg>
        <pc:picChg chg="add mod">
          <ac:chgData name="Hawkins, Marquis" userId="66f285a2-9d61-4ceb-9ba7-199f7c64dc7c" providerId="ADAL" clId="{A9838414-8D33-6C40-AA8C-E5A1D88D100C}" dt="2024-10-02T18:47:48.745" v="2757"/>
          <ac:picMkLst>
            <pc:docMk/>
            <pc:sldMk cId="532289784" sldId="305"/>
            <ac:picMk id="6" creationId="{D366FAB0-08AD-5392-715B-0F35F4CA5F76}"/>
          </ac:picMkLst>
        </pc:picChg>
      </pc:sldChg>
      <pc:sldChg chg="modSp new mod modNotesTx">
        <pc:chgData name="Hawkins, Marquis" userId="66f285a2-9d61-4ceb-9ba7-199f7c64dc7c" providerId="ADAL" clId="{A9838414-8D33-6C40-AA8C-E5A1D88D100C}" dt="2024-10-02T19:35:57.882" v="2778" actId="113"/>
        <pc:sldMkLst>
          <pc:docMk/>
          <pc:sldMk cId="1721221443" sldId="306"/>
        </pc:sldMkLst>
        <pc:spChg chg="mod">
          <ac:chgData name="Hawkins, Marquis" userId="66f285a2-9d61-4ceb-9ba7-199f7c64dc7c" providerId="ADAL" clId="{A9838414-8D33-6C40-AA8C-E5A1D88D100C}" dt="2024-10-02T19:35:33.665" v="2774"/>
          <ac:spMkLst>
            <pc:docMk/>
            <pc:sldMk cId="1721221443" sldId="306"/>
            <ac:spMk id="2" creationId="{20893ADF-4556-B191-E568-21CD3BB4E299}"/>
          </ac:spMkLst>
        </pc:spChg>
        <pc:spChg chg="mod">
          <ac:chgData name="Hawkins, Marquis" userId="66f285a2-9d61-4ceb-9ba7-199f7c64dc7c" providerId="ADAL" clId="{A9838414-8D33-6C40-AA8C-E5A1D88D100C}" dt="2024-10-02T19:35:57.882" v="2778" actId="113"/>
          <ac:spMkLst>
            <pc:docMk/>
            <pc:sldMk cId="1721221443" sldId="306"/>
            <ac:spMk id="3" creationId="{46702560-A5E6-EAA9-4823-C5942B916B7B}"/>
          </ac:spMkLst>
        </pc:spChg>
      </pc:sldChg>
      <pc:sldChg chg="addSp delSp modSp new mod">
        <pc:chgData name="Hawkins, Marquis" userId="66f285a2-9d61-4ceb-9ba7-199f7c64dc7c" providerId="ADAL" clId="{A9838414-8D33-6C40-AA8C-E5A1D88D100C}" dt="2024-10-02T19:40:43.782" v="2808" actId="20577"/>
        <pc:sldMkLst>
          <pc:docMk/>
          <pc:sldMk cId="1905998381" sldId="307"/>
        </pc:sldMkLst>
        <pc:spChg chg="mod">
          <ac:chgData name="Hawkins, Marquis" userId="66f285a2-9d61-4ceb-9ba7-199f7c64dc7c" providerId="ADAL" clId="{A9838414-8D33-6C40-AA8C-E5A1D88D100C}" dt="2024-10-02T19:40:43.782" v="2808" actId="20577"/>
          <ac:spMkLst>
            <pc:docMk/>
            <pc:sldMk cId="1905998381" sldId="307"/>
            <ac:spMk id="2" creationId="{0230F1B6-FB63-71A4-FB59-70C0C4003B24}"/>
          </ac:spMkLst>
        </pc:spChg>
        <pc:spChg chg="del">
          <ac:chgData name="Hawkins, Marquis" userId="66f285a2-9d61-4ceb-9ba7-199f7c64dc7c" providerId="ADAL" clId="{A9838414-8D33-6C40-AA8C-E5A1D88D100C}" dt="2024-10-02T19:37:44.161" v="2781"/>
          <ac:spMkLst>
            <pc:docMk/>
            <pc:sldMk cId="1905998381" sldId="307"/>
            <ac:spMk id="3" creationId="{ACC35DD5-19C7-199D-175A-0EAC48530218}"/>
          </ac:spMkLst>
        </pc:spChg>
        <pc:picChg chg="add mod">
          <ac:chgData name="Hawkins, Marquis" userId="66f285a2-9d61-4ceb-9ba7-199f7c64dc7c" providerId="ADAL" clId="{A9838414-8D33-6C40-AA8C-E5A1D88D100C}" dt="2024-10-02T19:37:48.727" v="2785" actId="14100"/>
          <ac:picMkLst>
            <pc:docMk/>
            <pc:sldMk cId="1905998381" sldId="307"/>
            <ac:picMk id="5" creationId="{8C370A9E-5F2E-08BE-E979-A24D73DB0387}"/>
          </ac:picMkLst>
        </pc:picChg>
        <pc:picChg chg="add mod">
          <ac:chgData name="Hawkins, Marquis" userId="66f285a2-9d61-4ceb-9ba7-199f7c64dc7c" providerId="ADAL" clId="{A9838414-8D33-6C40-AA8C-E5A1D88D100C}" dt="2024-10-02T19:40:39.686" v="2789" actId="27614"/>
          <ac:picMkLst>
            <pc:docMk/>
            <pc:sldMk cId="1905998381" sldId="307"/>
            <ac:picMk id="7" creationId="{CDA3BA31-A195-6C66-E059-66E83E48F39C}"/>
          </ac:picMkLst>
        </pc:picChg>
      </pc:sldChg>
      <pc:sldChg chg="addSp delSp modSp new mod modNotesTx">
        <pc:chgData name="Hawkins, Marquis" userId="66f285a2-9d61-4ceb-9ba7-199f7c64dc7c" providerId="ADAL" clId="{A9838414-8D33-6C40-AA8C-E5A1D88D100C}" dt="2024-10-02T19:48:26.915" v="2950" actId="21"/>
        <pc:sldMkLst>
          <pc:docMk/>
          <pc:sldMk cId="2105290607" sldId="308"/>
        </pc:sldMkLst>
        <pc:spChg chg="mod">
          <ac:chgData name="Hawkins, Marquis" userId="66f285a2-9d61-4ceb-9ba7-199f7c64dc7c" providerId="ADAL" clId="{A9838414-8D33-6C40-AA8C-E5A1D88D100C}" dt="2024-10-02T19:42:35.247" v="2853" actId="20577"/>
          <ac:spMkLst>
            <pc:docMk/>
            <pc:sldMk cId="2105290607" sldId="308"/>
            <ac:spMk id="2" creationId="{054E67BA-0168-9CE4-597E-45876446FE10}"/>
          </ac:spMkLst>
        </pc:spChg>
        <pc:spChg chg="mod">
          <ac:chgData name="Hawkins, Marquis" userId="66f285a2-9d61-4ceb-9ba7-199f7c64dc7c" providerId="ADAL" clId="{A9838414-8D33-6C40-AA8C-E5A1D88D100C}" dt="2024-10-02T19:42:52.489" v="2856" actId="255"/>
          <ac:spMkLst>
            <pc:docMk/>
            <pc:sldMk cId="2105290607" sldId="308"/>
            <ac:spMk id="3" creationId="{068299C6-1407-C078-93F5-017122A40CD1}"/>
          </ac:spMkLst>
        </pc:spChg>
        <pc:picChg chg="add del mod">
          <ac:chgData name="Hawkins, Marquis" userId="66f285a2-9d61-4ceb-9ba7-199f7c64dc7c" providerId="ADAL" clId="{A9838414-8D33-6C40-AA8C-E5A1D88D100C}" dt="2024-10-02T19:48:26.915" v="2950" actId="21"/>
          <ac:picMkLst>
            <pc:docMk/>
            <pc:sldMk cId="2105290607" sldId="308"/>
            <ac:picMk id="5" creationId="{1F2774BE-BCE3-E6E2-57F0-9297D09783F7}"/>
          </ac:picMkLst>
        </pc:picChg>
      </pc:sldChg>
      <pc:sldChg chg="addSp delSp modSp new mod">
        <pc:chgData name="Hawkins, Marquis" userId="66f285a2-9d61-4ceb-9ba7-199f7c64dc7c" providerId="ADAL" clId="{A9838414-8D33-6C40-AA8C-E5A1D88D100C}" dt="2024-10-02T19:58:52.136" v="3043" actId="14100"/>
        <pc:sldMkLst>
          <pc:docMk/>
          <pc:sldMk cId="1268448032" sldId="309"/>
        </pc:sldMkLst>
        <pc:spChg chg="mod">
          <ac:chgData name="Hawkins, Marquis" userId="66f285a2-9d61-4ceb-9ba7-199f7c64dc7c" providerId="ADAL" clId="{A9838414-8D33-6C40-AA8C-E5A1D88D100C}" dt="2024-10-02T19:52:22.886" v="3026" actId="20577"/>
          <ac:spMkLst>
            <pc:docMk/>
            <pc:sldMk cId="1268448032" sldId="309"/>
            <ac:spMk id="2" creationId="{A37CBF76-FC53-1CD2-3451-A38936640242}"/>
          </ac:spMkLst>
        </pc:spChg>
        <pc:spChg chg="del">
          <ac:chgData name="Hawkins, Marquis" userId="66f285a2-9d61-4ceb-9ba7-199f7c64dc7c" providerId="ADAL" clId="{A9838414-8D33-6C40-AA8C-E5A1D88D100C}" dt="2024-10-02T19:52:20.056" v="3017"/>
          <ac:spMkLst>
            <pc:docMk/>
            <pc:sldMk cId="1268448032" sldId="309"/>
            <ac:spMk id="3" creationId="{5F7184BE-31AB-F454-2DCA-21E157227CDA}"/>
          </ac:spMkLst>
        </pc:spChg>
        <pc:spChg chg="add del mod">
          <ac:chgData name="Hawkins, Marquis" userId="66f285a2-9d61-4ceb-9ba7-199f7c64dc7c" providerId="ADAL" clId="{A9838414-8D33-6C40-AA8C-E5A1D88D100C}" dt="2024-10-02T19:55:05.501" v="3032" actId="478"/>
          <ac:spMkLst>
            <pc:docMk/>
            <pc:sldMk cId="1268448032" sldId="309"/>
            <ac:spMk id="9" creationId="{058BB0DB-5515-DF61-71B7-C007BCA75D9E}"/>
          </ac:spMkLst>
        </pc:spChg>
        <pc:picChg chg="add del mod">
          <ac:chgData name="Hawkins, Marquis" userId="66f285a2-9d61-4ceb-9ba7-199f7c64dc7c" providerId="ADAL" clId="{A9838414-8D33-6C40-AA8C-E5A1D88D100C}" dt="2024-10-02T19:55:01.590" v="3031" actId="478"/>
          <ac:picMkLst>
            <pc:docMk/>
            <pc:sldMk cId="1268448032" sldId="309"/>
            <ac:picMk id="5" creationId="{EF2EF445-D7E0-91CF-0440-BDE17155340B}"/>
          </ac:picMkLst>
        </pc:picChg>
        <pc:picChg chg="add mod">
          <ac:chgData name="Hawkins, Marquis" userId="66f285a2-9d61-4ceb-9ba7-199f7c64dc7c" providerId="ADAL" clId="{A9838414-8D33-6C40-AA8C-E5A1D88D100C}" dt="2024-10-02T19:55:07.806" v="3033" actId="1076"/>
          <ac:picMkLst>
            <pc:docMk/>
            <pc:sldMk cId="1268448032" sldId="309"/>
            <ac:picMk id="7" creationId="{9FF99300-5357-7CC8-C984-6A8E22E3653A}"/>
          </ac:picMkLst>
        </pc:picChg>
        <pc:picChg chg="add mod">
          <ac:chgData name="Hawkins, Marquis" userId="66f285a2-9d61-4ceb-9ba7-199f7c64dc7c" providerId="ADAL" clId="{A9838414-8D33-6C40-AA8C-E5A1D88D100C}" dt="2024-10-02T19:58:32.474" v="3038" actId="14100"/>
          <ac:picMkLst>
            <pc:docMk/>
            <pc:sldMk cId="1268448032" sldId="309"/>
            <ac:picMk id="11" creationId="{97CB3133-69CC-471C-2263-A32D8440C07D}"/>
          </ac:picMkLst>
        </pc:picChg>
        <pc:picChg chg="add mod">
          <ac:chgData name="Hawkins, Marquis" userId="66f285a2-9d61-4ceb-9ba7-199f7c64dc7c" providerId="ADAL" clId="{A9838414-8D33-6C40-AA8C-E5A1D88D100C}" dt="2024-10-02T19:58:52.136" v="3043" actId="14100"/>
          <ac:picMkLst>
            <pc:docMk/>
            <pc:sldMk cId="1268448032" sldId="309"/>
            <ac:picMk id="13" creationId="{EF43EEDD-3541-1E96-C3BA-7A3E67985F97}"/>
          </ac:picMkLst>
        </pc:picChg>
      </pc:sldChg>
      <pc:sldChg chg="new add del">
        <pc:chgData name="Hawkins, Marquis" userId="66f285a2-9d61-4ceb-9ba7-199f7c64dc7c" providerId="ADAL" clId="{A9838414-8D33-6C40-AA8C-E5A1D88D100C}" dt="2024-10-02T19:48:48.248" v="2957" actId="2696"/>
        <pc:sldMkLst>
          <pc:docMk/>
          <pc:sldMk cId="1550242913" sldId="30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680CF-32BC-8844-8609-26E5AF6B5520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4C1A4-2FBF-294A-BE86-432A55D2E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52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note about the select function: it can be used to reorder variables in your dataset. In the example, I created a dataset with variables in this order: name, age, and income. The order in the names listed in the select function will be the updated order in the dataset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4C1A4-2FBF-294A-BE86-432A55D2EA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77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It is often used for numeric variables but can also work with categorical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4C1A4-2FBF-294A-BE86-432A55D2EA0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5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and recode can be used with the mutate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4C1A4-2FBF-294A-BE86-432A55D2EA0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63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4C1A4-2FBF-294A-BE86-432A55D2EA0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06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4C1A4-2FBF-294A-BE86-432A55D2EA0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13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4C1A4-2FBF-294A-BE86-432A55D2EA0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37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Base R is effective for simple tasks and is often preferred by beginners due to its familiarity and directness. However, as tasks become more complex, code can become harder to manage.</a:t>
            </a:r>
          </a:p>
          <a:p>
            <a:endParaRPr lang="en-US" b="0" dirty="0"/>
          </a:p>
          <a:p>
            <a:r>
              <a:rPr lang="en-US" b="0" dirty="0" err="1"/>
              <a:t>dplyr</a:t>
            </a:r>
            <a:r>
              <a:rPr lang="en-US" b="0" dirty="0"/>
              <a:t> excels at handling more complex data manipulation tasks, offering better readability, flexibility, and performance, especially when working with larger datasets or performing multiple transformations.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4C1A4-2FBF-294A-BE86-432A55D2EA0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71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 </a:t>
            </a:r>
            <a:r>
              <a:rPr lang="en-US" dirty="0" err="1"/>
              <a:t>dplyr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new variables are created using the </a:t>
            </a:r>
            <a:r>
              <a:rPr lang="en-US" dirty="0"/>
              <a:t>mutate()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function, which allows chaining multiple transformations with the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piping operator (%&gt;%)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 This makes the code more readable and intuitive, especially when performing multiple operations. </a:t>
            </a:r>
            <a:r>
              <a:rPr lang="en-US" dirty="0" err="1"/>
              <a:t>dplyr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is optimized for speed and can handle large datasets more efficiently.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4C1A4-2FBF-294A-BE86-432A55D2EA0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34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4C1A4-2FBF-294A-BE86-432A55D2EA0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94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The </a:t>
            </a:r>
            <a:r>
              <a:rPr lang="en-US" dirty="0" err="1"/>
              <a:t>ifelse</a:t>
            </a:r>
            <a:r>
              <a:rPr lang="en-US" dirty="0"/>
              <a:t>()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function does not enforce strict type consistency between the </a:t>
            </a:r>
            <a:r>
              <a:rPr lang="en-US" dirty="0"/>
              <a:t>yes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and </a:t>
            </a:r>
            <a:r>
              <a:rPr lang="en-US" dirty="0"/>
              <a:t>no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arguments. This can sometimes lead to unintended results, especially if the values returned are of different types (e.g., one character and one numeric). f types differ, </a:t>
            </a:r>
            <a:r>
              <a:rPr lang="en-US" dirty="0" err="1"/>
              <a:t>ifelse</a:t>
            </a:r>
            <a:r>
              <a:rPr lang="en-US" dirty="0"/>
              <a:t>()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may coerce the values to a common type, which can result in unpredictable behavior.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4C1A4-2FBF-294A-BE86-432A55D2EA0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84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if_else</a:t>
            </a:r>
            <a:r>
              <a:rPr lang="en-US" dirty="0"/>
              <a:t>()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enforces that the </a:t>
            </a:r>
            <a:r>
              <a:rPr lang="en-US" dirty="0"/>
              <a:t>true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and </a:t>
            </a:r>
            <a:r>
              <a:rPr lang="en-US" dirty="0"/>
              <a:t>false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values must be of the same type. This ensures that no unintended type of coercion occurs, making it safer for data manipulation. This type of consistency makes </a:t>
            </a:r>
            <a:r>
              <a:rPr lang="en-US" dirty="0" err="1"/>
              <a:t>if_else</a:t>
            </a:r>
            <a:r>
              <a:rPr lang="en-US" dirty="0"/>
              <a:t>()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more predictable and robust, particularly when working with larger datasets. Fits perfectly into </a:t>
            </a:r>
            <a:r>
              <a:rPr lang="en-US" dirty="0" err="1"/>
              <a:t>dplyr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pipelines and workflows with </a:t>
            </a:r>
            <a:r>
              <a:rPr lang="en-US" dirty="0"/>
              <a:t>mutate()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 It’s designed to be part of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tidyverse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operations, providing a clean and consistent syntax.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4C1A4-2FBF-294A-BE86-432A55D2EA0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1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Makes everyone who is aged over 30 years “Old” and everyone else is “Young”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4C1A4-2FBF-294A-BE86-432A55D2EA0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20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The </a:t>
            </a:r>
            <a:r>
              <a:rPr lang="en-US" dirty="0" err="1"/>
              <a:t>ifelse</a:t>
            </a:r>
            <a:r>
              <a:rPr lang="en-US" dirty="0"/>
              <a:t>()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function does not enforce strict type consistency between the </a:t>
            </a:r>
            <a:r>
              <a:rPr lang="en-US" dirty="0"/>
              <a:t>yes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and </a:t>
            </a:r>
            <a:r>
              <a:rPr lang="en-US" dirty="0"/>
              <a:t>no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arguments. This can sometimes lead to unintended results, especially if the values returned are of different types (e.g., one character and one numeric). If types differ, </a:t>
            </a:r>
            <a:r>
              <a:rPr lang="en-US" dirty="0" err="1"/>
              <a:t>ifelse</a:t>
            </a:r>
            <a:r>
              <a:rPr lang="en-US" dirty="0"/>
              <a:t>()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may coerce the values to a common type, which can result in unpredictable behavior.</a:t>
            </a:r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US" dirty="0" err="1"/>
              <a:t>if_else</a:t>
            </a:r>
            <a:r>
              <a:rPr lang="en-US" dirty="0"/>
              <a:t>()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enforces that the </a:t>
            </a:r>
            <a:r>
              <a:rPr lang="en-US" dirty="0"/>
              <a:t>true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and </a:t>
            </a:r>
            <a:r>
              <a:rPr lang="en-US" dirty="0"/>
              <a:t>false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values must be of the same type. This ensures that no unintended type coercion occurs, making it safer for data manipulation.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4C1A4-2FBF-294A-BE86-432A55D2EA0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31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4C1A4-2FBF-294A-BE86-432A55D2EA0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26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4095-C4F0-0E46-AB2B-F3DBE0FA7055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A9C0-501C-154A-8B13-37E32AFA4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1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4095-C4F0-0E46-AB2B-F3DBE0FA7055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A9C0-501C-154A-8B13-37E32AFA4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7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4095-C4F0-0E46-AB2B-F3DBE0FA7055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A9C0-501C-154A-8B13-37E32AFA4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0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4095-C4F0-0E46-AB2B-F3DBE0FA7055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A9C0-501C-154A-8B13-37E32AFA4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8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4095-C4F0-0E46-AB2B-F3DBE0FA7055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A9C0-501C-154A-8B13-37E32AFA4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4095-C4F0-0E46-AB2B-F3DBE0FA7055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A9C0-501C-154A-8B13-37E32AFA4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7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4095-C4F0-0E46-AB2B-F3DBE0FA7055}" type="datetimeFigureOut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A9C0-501C-154A-8B13-37E32AFA4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3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4095-C4F0-0E46-AB2B-F3DBE0FA7055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A9C0-501C-154A-8B13-37E32AFA4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6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4095-C4F0-0E46-AB2B-F3DBE0FA7055}" type="datetimeFigureOut">
              <a:rPr lang="en-US" smtClean="0"/>
              <a:t>10/2/24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A9C0-501C-154A-8B13-37E32AFA4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1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4095-C4F0-0E46-AB2B-F3DBE0FA7055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A9C0-501C-154A-8B13-37E32AFA4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4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4095-C4F0-0E46-AB2B-F3DBE0FA7055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A9C0-501C-154A-8B13-37E32AFA4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B4095-C4F0-0E46-AB2B-F3DBE0FA7055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3A9C0-501C-154A-8B13-37E32AFA4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1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transform.html" TargetMode="External"/><Relationship Id="rId2" Type="http://schemas.openxmlformats.org/officeDocument/2006/relationships/hyperlink" Target="https://www.statmethods.net/management/variables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1D1A-8B9A-CD49-A669-DA65230031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Manipulation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1A00C-6A13-F046-BD2D-D0632CCFE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Marquis Hawkins, PhD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Department of Psychology</a:t>
            </a:r>
          </a:p>
        </p:txBody>
      </p:sp>
    </p:spTree>
    <p:extLst>
      <p:ext uri="{BB962C8B-B14F-4D97-AF65-F5344CB8AC3E}">
        <p14:creationId xmlns:p14="http://schemas.microsoft.com/office/powerpoint/2010/main" val="3818585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79458-265E-4B58-3C38-E6F5AD8B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clean_names</a:t>
            </a:r>
            <a:r>
              <a:rPr lang="en-US" dirty="0"/>
              <a:t>()</a:t>
            </a:r>
          </a:p>
        </p:txBody>
      </p:sp>
      <p:pic>
        <p:nvPicPr>
          <p:cNvPr id="5" name="Content Placeholder 4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0E13222E-4E40-9157-75AC-37EA5BFB3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3654879"/>
            <a:ext cx="7886699" cy="1333500"/>
          </a:xfrm>
        </p:spPr>
      </p:pic>
      <p:pic>
        <p:nvPicPr>
          <p:cNvPr id="6" name="Picture 5" descr="A blue screen with white text&#10;&#10;Description automatically generated">
            <a:extLst>
              <a:ext uri="{FF2B5EF4-FFF2-40B4-BE49-F238E27FC236}">
                <a16:creationId xmlns:a16="http://schemas.microsoft.com/office/drawing/2014/main" id="{3E7BD635-E266-E63B-B59C-C19E99890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958314"/>
            <a:ext cx="7886700" cy="147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52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5F890-67CF-0BBA-B747-E77EC85A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clean_names</a:t>
            </a:r>
            <a:r>
              <a:rPr lang="en-US" dirty="0"/>
              <a:t>()</a:t>
            </a:r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FDBE16C-9B1C-0902-9E71-A71F9F214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3685845"/>
            <a:ext cx="7886700" cy="22419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C53A40-1270-AB64-02A6-9A5F1D20D16D}"/>
              </a:ext>
            </a:extLst>
          </p:cNvPr>
          <p:cNvSpPr txBox="1"/>
          <p:nvPr/>
        </p:nvSpPr>
        <p:spPr>
          <a:xfrm>
            <a:off x="628649" y="2093740"/>
            <a:ext cx="7886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Other formatting option (non-exhaustive list)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? </a:t>
            </a:r>
            <a:r>
              <a:rPr lang="en-US" sz="2800" dirty="0" err="1"/>
              <a:t>clean_names</a:t>
            </a:r>
            <a:r>
              <a:rPr lang="en-US" sz="2800" dirty="0"/>
              <a:t> or help(</a:t>
            </a:r>
            <a:r>
              <a:rPr lang="en-US" sz="2800" dirty="0" err="1"/>
              <a:t>clean_names</a:t>
            </a:r>
            <a:r>
              <a:rPr lang="en-US" sz="2800" dirty="0"/>
              <a:t>) for more options</a:t>
            </a:r>
          </a:p>
        </p:txBody>
      </p:sp>
    </p:spTree>
    <p:extLst>
      <p:ext uri="{BB962C8B-B14F-4D97-AF65-F5344CB8AC3E}">
        <p14:creationId xmlns:p14="http://schemas.microsoft.com/office/powerpoint/2010/main" val="449883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3139F-2AF2-49E9-F29F-76297C46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cleaning column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7067-6E0C-908E-8904-86DF37CC6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Manually renaming column names</a:t>
            </a:r>
          </a:p>
          <a:p>
            <a:r>
              <a:rPr lang="en-US" dirty="0" err="1"/>
              <a:t>dplyr</a:t>
            </a:r>
            <a:r>
              <a:rPr lang="en-US" dirty="0"/>
              <a:t> package functions</a:t>
            </a:r>
          </a:p>
          <a:p>
            <a:pPr lvl="1"/>
            <a:r>
              <a:rPr lang="en-US" sz="2800" dirty="0"/>
              <a:t>rename()</a:t>
            </a:r>
          </a:p>
          <a:p>
            <a:pPr lvl="1"/>
            <a:r>
              <a:rPr lang="en-US" sz="2800" dirty="0"/>
              <a:t>select()</a:t>
            </a:r>
          </a:p>
          <a:p>
            <a:pPr algn="l"/>
            <a:r>
              <a:rPr lang="en-US" i="0" u="none" strike="noStrike" dirty="0">
                <a:solidFill>
                  <a:srgbClr val="000000"/>
                </a:solidFill>
                <a:effectLst/>
              </a:rPr>
              <a:t>Key Differences:</a:t>
            </a:r>
          </a:p>
          <a:p>
            <a:pPr lvl="1"/>
            <a:r>
              <a:rPr lang="en-US" sz="2800" i="0" u="none" strike="noStrike" dirty="0">
                <a:solidFill>
                  <a:srgbClr val="000000"/>
                </a:solidFill>
                <a:effectLst/>
              </a:rPr>
              <a:t>rename(): Renames variables while keeping all columns in the data frame.</a:t>
            </a:r>
          </a:p>
          <a:p>
            <a:pPr lvl="1"/>
            <a:r>
              <a:rPr lang="en-US" sz="2800" i="0" u="none" strike="noStrike" dirty="0">
                <a:solidFill>
                  <a:srgbClr val="000000"/>
                </a:solidFill>
                <a:effectLst/>
              </a:rPr>
              <a:t>select(): Renames variables but can also be used to select a subset of columns, removing those that aren't specified.</a:t>
            </a:r>
          </a:p>
          <a:p>
            <a:endParaRPr lang="en-US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0744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1ACA-03AC-2D9C-E7CD-79532A737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rename() and select()</a:t>
            </a:r>
          </a:p>
        </p:txBody>
      </p:sp>
      <p:pic>
        <p:nvPicPr>
          <p:cNvPr id="5" name="Content Placeholder 4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D96CEDED-AA7C-DB96-1212-DC362F3E1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2151848"/>
            <a:ext cx="7886700" cy="1683448"/>
          </a:xfrm>
        </p:spPr>
      </p:pic>
      <p:pic>
        <p:nvPicPr>
          <p:cNvPr id="7" name="Picture 6" descr="A blue screen with white text&#10;&#10;Description automatically generated">
            <a:extLst>
              <a:ext uri="{FF2B5EF4-FFF2-40B4-BE49-F238E27FC236}">
                <a16:creationId xmlns:a16="http://schemas.microsoft.com/office/drawing/2014/main" id="{CFC0D857-E37F-B5AB-32B8-4303699C2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115812"/>
            <a:ext cx="7886700" cy="162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61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8F61B-7386-E7C7-0F0E-4560DB15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variables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381E7-51EC-7E7E-3316-3EC1AE87DD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35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90D635-C7FD-F92A-C824-3B8A73A4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or transforming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486731-391F-09CB-1A8E-58BB734A8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or transforming variables is a common and essential task</a:t>
            </a:r>
          </a:p>
          <a:p>
            <a:r>
              <a:rPr lang="en-US" dirty="0"/>
              <a:t>Used to:</a:t>
            </a:r>
          </a:p>
          <a:p>
            <a:pPr lvl="1"/>
            <a:r>
              <a:rPr lang="en-US" sz="2800" dirty="0"/>
              <a:t>Simplifying or transforming data for better understanding.</a:t>
            </a:r>
          </a:p>
          <a:p>
            <a:pPr lvl="1"/>
            <a:r>
              <a:rPr lang="en-US" sz="2800" dirty="0"/>
              <a:t>Enhancing model performance by adding new features.</a:t>
            </a:r>
          </a:p>
          <a:p>
            <a:pPr lvl="1"/>
            <a:r>
              <a:rPr lang="en-US" sz="2800" dirty="0"/>
              <a:t>Creating indicators for missing values or imputing data.</a:t>
            </a:r>
          </a:p>
        </p:txBody>
      </p:sp>
    </p:spTree>
    <p:extLst>
      <p:ext uri="{BB962C8B-B14F-4D97-AF65-F5344CB8AC3E}">
        <p14:creationId xmlns:p14="http://schemas.microsoft.com/office/powerpoint/2010/main" val="2080093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1257-0DFD-19E3-21B1-6E13D5582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or transforming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5CFD0-FA2C-F738-0FAC-697D636C9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(cont.):</a:t>
            </a:r>
          </a:p>
          <a:p>
            <a:pPr lvl="1"/>
            <a:r>
              <a:rPr lang="en-US" sz="2800" dirty="0"/>
              <a:t>Analyzing time-related changes.</a:t>
            </a:r>
          </a:p>
          <a:p>
            <a:pPr lvl="1"/>
            <a:r>
              <a:rPr lang="en-US" sz="2800" dirty="0"/>
              <a:t>Binning continuous variables for categorical analysis.</a:t>
            </a:r>
          </a:p>
          <a:p>
            <a:pPr lvl="1"/>
            <a:r>
              <a:rPr lang="en-US" sz="2800" dirty="0"/>
              <a:t>Transforming variables for analysis and interaction terms.</a:t>
            </a:r>
          </a:p>
          <a:p>
            <a:pPr lvl="1"/>
            <a:r>
              <a:rPr lang="en-US" sz="2800" dirty="0"/>
              <a:t>Aggregating or restructuring data for easier comparison.</a:t>
            </a:r>
          </a:p>
          <a:p>
            <a:pPr lvl="1"/>
            <a:r>
              <a:rPr lang="en-US" sz="2800" dirty="0"/>
              <a:t>Flagging issues for quality control.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97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E0D4-8B43-81EB-4A44-194806C4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or transforming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C99B0-FA6D-CD82-40EC-5B0EB582E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Base R ($ Operator):</a:t>
            </a:r>
          </a:p>
          <a:p>
            <a:pPr lvl="1"/>
            <a:r>
              <a:rPr lang="en-US" dirty="0"/>
              <a:t>Directly modifies the data frame by referencing columns by using the $ or [ ] operators.</a:t>
            </a:r>
          </a:p>
          <a:p>
            <a:pPr lvl="1"/>
            <a:r>
              <a:rPr lang="en-US" dirty="0"/>
              <a:t>Simple and effective for basic tasks, but can become harder to manage with complex transformations or multiple variables.</a:t>
            </a:r>
          </a:p>
          <a:p>
            <a:r>
              <a:rPr lang="en-US" dirty="0" err="1"/>
              <a:t>dplyr</a:t>
            </a:r>
            <a:r>
              <a:rPr lang="en-US" dirty="0"/>
              <a:t>::mutate() Function:</a:t>
            </a:r>
          </a:p>
          <a:p>
            <a:pPr lvl="1"/>
            <a:r>
              <a:rPr lang="en-US" dirty="0"/>
              <a:t>Allows you to create new variables in a tidy, readable way.</a:t>
            </a:r>
          </a:p>
          <a:p>
            <a:pPr lvl="1"/>
            <a:r>
              <a:rPr lang="en-US" dirty="0"/>
              <a:t>Can handle multiple transformations in one step, making the code easier to read and more consistent, especially when working with larger datasets or complex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498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53A6-5649-4D1A-72AB-6009992D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 descr="A blue screen with white text&#10;&#10;Description automatically generated">
            <a:extLst>
              <a:ext uri="{FF2B5EF4-FFF2-40B4-BE49-F238E27FC236}">
                <a16:creationId xmlns:a16="http://schemas.microsoft.com/office/drawing/2014/main" id="{56E333AF-0ACE-9BD6-3FAB-320C84630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2319880"/>
            <a:ext cx="7886700" cy="1509314"/>
          </a:xfrm>
        </p:spPr>
      </p:pic>
      <p:pic>
        <p:nvPicPr>
          <p:cNvPr id="7" name="Picture 6" descr="A blue screen with white text&#10;&#10;Description automatically generated">
            <a:extLst>
              <a:ext uri="{FF2B5EF4-FFF2-40B4-BE49-F238E27FC236}">
                <a16:creationId xmlns:a16="http://schemas.microsoft.com/office/drawing/2014/main" id="{2D9A5ACB-57AD-8E9C-D1A4-55D5FF07C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4334817"/>
            <a:ext cx="7899057" cy="171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11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32C3-74B4-95F4-992C-2D9E2743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or transforming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7B639-9BFB-B958-13A5-7E27FE9AA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Transformations include setting the new variable to equal:</a:t>
            </a:r>
          </a:p>
          <a:p>
            <a:pPr lvl="1"/>
            <a:r>
              <a:rPr lang="en-US" sz="2800" dirty="0"/>
              <a:t>A fixed value</a:t>
            </a:r>
          </a:p>
          <a:p>
            <a:pPr lvl="1"/>
            <a:r>
              <a:rPr lang="en-US" sz="2800" dirty="0"/>
              <a:t>The output of another function</a:t>
            </a:r>
          </a:p>
          <a:p>
            <a:pPr lvl="1"/>
            <a:r>
              <a:rPr lang="en-US" sz="2800" dirty="0"/>
              <a:t>The results of a calculation</a:t>
            </a:r>
          </a:p>
          <a:p>
            <a:pPr lvl="1"/>
            <a:r>
              <a:rPr lang="en-US" sz="2800" dirty="0"/>
              <a:t>Satisfying a simple or complex logic condition</a:t>
            </a:r>
          </a:p>
        </p:txBody>
      </p:sp>
    </p:spTree>
    <p:extLst>
      <p:ext uri="{BB962C8B-B14F-4D97-AF65-F5344CB8AC3E}">
        <p14:creationId xmlns:p14="http://schemas.microsoft.com/office/powerpoint/2010/main" val="19064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94F0-3057-F378-BACF-CA042AF2B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E6AA-28DB-8B66-29F2-37796CF29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Data Cleaning Pipeline:</a:t>
            </a:r>
          </a:p>
          <a:p>
            <a:pPr lvl="1"/>
            <a:r>
              <a:rPr lang="en-US" dirty="0"/>
              <a:t>A step-by-step process for cleaning and preparing data, including importing, merging, </a:t>
            </a:r>
            <a:r>
              <a:rPr lang="en-US" dirty="0" err="1"/>
              <a:t>subsetting</a:t>
            </a:r>
            <a:r>
              <a:rPr lang="en-US" dirty="0"/>
              <a:t>, renaming, and transforming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Column Name Cleaning:</a:t>
            </a:r>
          </a:p>
          <a:p>
            <a:pPr lvl="1"/>
            <a:r>
              <a:rPr lang="en-US" dirty="0"/>
              <a:t>Automate the cleaning of column names using the janitor package and manual renaming with </a:t>
            </a:r>
            <a:r>
              <a:rPr lang="en-US" dirty="0" err="1"/>
              <a:t>dplyr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Creating New Variables:</a:t>
            </a:r>
          </a:p>
          <a:p>
            <a:pPr lvl="1"/>
            <a:r>
              <a:rPr lang="en-US" dirty="0"/>
              <a:t>Use the mutate() function to add new variables, recode existing values, and apply conditional logic for complex transformations.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Recoding Values:</a:t>
            </a:r>
          </a:p>
          <a:p>
            <a:pPr lvl="1"/>
            <a:r>
              <a:rPr lang="en-US" dirty="0"/>
              <a:t>Recode data values and columns for better accuracy, consistency, and analysis, including changing variable types.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61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6CE5-2981-264D-8D5E-C28EA223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variables based on simple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B242B-EDC7-2245-B6AC-A48308AB8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ifelse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():</a:t>
            </a:r>
          </a:p>
          <a:p>
            <a:pPr lvl="1"/>
            <a:r>
              <a:rPr lang="en-US" sz="2800" i="0" u="none" strike="noStrike" dirty="0">
                <a:solidFill>
                  <a:srgbClr val="000000"/>
                </a:solidFill>
                <a:effectLst/>
              </a:rPr>
              <a:t>The base R function for conditionally creating variables.</a:t>
            </a:r>
          </a:p>
          <a:p>
            <a:pPr lvl="1"/>
            <a:r>
              <a:rPr lang="en-US" sz="2800" i="0" u="none" strike="noStrike" dirty="0">
                <a:solidFill>
                  <a:srgbClr val="000000"/>
                </a:solidFill>
                <a:effectLst/>
              </a:rPr>
              <a:t>It takes three arguments: the condition, the value if the condition is TRUE, and the value if the condition is FALSE.</a:t>
            </a:r>
          </a:p>
          <a:p>
            <a:pPr lvl="1"/>
            <a:r>
              <a:rPr lang="en-US" sz="2800" i="0" u="none" strike="noStrike" dirty="0">
                <a:solidFill>
                  <a:srgbClr val="000000"/>
                </a:solidFill>
                <a:effectLst/>
              </a:rPr>
              <a:t>Syntax: </a:t>
            </a:r>
            <a:r>
              <a:rPr lang="en-US" sz="2800" i="0" u="none" strike="noStrike" dirty="0" err="1">
                <a:solidFill>
                  <a:srgbClr val="000000"/>
                </a:solidFill>
                <a:effectLst/>
              </a:rPr>
              <a:t>ifelse</a:t>
            </a:r>
            <a:r>
              <a:rPr lang="en-US" sz="2800" i="0" u="none" strike="noStrike" dirty="0">
                <a:solidFill>
                  <a:srgbClr val="000000"/>
                </a:solidFill>
                <a:effectLst/>
              </a:rPr>
              <a:t>(condition, yes, no)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90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BD351-9AA1-9BF0-3444-97ADD42AD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variables based on simple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7DA33-DAF5-5E86-E8EC-231B2BC31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if_else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():</a:t>
            </a:r>
          </a:p>
          <a:p>
            <a:pPr lvl="1"/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A stricter, more consistent version of 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ifelse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() from the 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dplyr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 package.</a:t>
            </a:r>
          </a:p>
          <a:p>
            <a:pPr lvl="1"/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It also takes three arguments: the condition, the value if TRUE, and the value if FALSE, but it ensures stricter type consistency and handles missing values more reliably.</a:t>
            </a:r>
          </a:p>
          <a:p>
            <a:pPr lvl="1"/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Syntax: 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if_else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(condition, true, false)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35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6DAB-5561-AACA-5A60-4B8EC65E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D3A2909-867D-3389-88C8-CD59BC400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2049069"/>
            <a:ext cx="7886700" cy="2056764"/>
          </a:xfrm>
        </p:spPr>
      </p:pic>
    </p:spTree>
    <p:extLst>
      <p:ext uri="{BB962C8B-B14F-4D97-AF65-F5344CB8AC3E}">
        <p14:creationId xmlns:p14="http://schemas.microsoft.com/office/powerpoint/2010/main" val="3551511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661E-42F8-CD02-4487-637FEE52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consistency</a:t>
            </a:r>
          </a:p>
        </p:txBody>
      </p:sp>
      <p:pic>
        <p:nvPicPr>
          <p:cNvPr id="5" name="Content Placeholder 4" descr="A blue screen with text&#10;&#10;Description automatically generated">
            <a:extLst>
              <a:ext uri="{FF2B5EF4-FFF2-40B4-BE49-F238E27FC236}">
                <a16:creationId xmlns:a16="http://schemas.microsoft.com/office/drawing/2014/main" id="{E3811E13-6B74-662D-40AE-7C094B68B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2341739"/>
            <a:ext cx="7886700" cy="2174522"/>
          </a:xfrm>
        </p:spPr>
      </p:pic>
    </p:spTree>
    <p:extLst>
      <p:ext uri="{BB962C8B-B14F-4D97-AF65-F5344CB8AC3E}">
        <p14:creationId xmlns:p14="http://schemas.microsoft.com/office/powerpoint/2010/main" val="3976250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337F3-F2C6-5A8B-30FE-F7FA51C9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variables based on complex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BD73B-782C-FE58-A234-EA46C59EF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The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case_when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()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function in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dplyr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is a powerful tool used to create or recode variables based on complex logic conditions</a:t>
            </a:r>
          </a:p>
          <a:p>
            <a:r>
              <a:rPr lang="en-US" dirty="0"/>
              <a:t>Allows multiple conditions to be evaluated in sequence.</a:t>
            </a:r>
          </a:p>
          <a:p>
            <a:r>
              <a:rPr lang="en-US" dirty="0"/>
              <a:t>Each condition can have a corresponding outcome.</a:t>
            </a:r>
          </a:p>
          <a:p>
            <a:r>
              <a:rPr lang="en-US" dirty="0"/>
              <a:t>If a condition is met, the corresponding outcome is returned, and the evaluation stops.</a:t>
            </a:r>
          </a:p>
          <a:p>
            <a:r>
              <a:rPr lang="en-US" dirty="0"/>
              <a:t>It is highly readable and can handle complex, nested logic in a clean, organized manner.</a:t>
            </a:r>
          </a:p>
          <a:p>
            <a:r>
              <a:rPr lang="en-US" dirty="0"/>
              <a:t>Returns NA if no condition is met and no default is specified.</a:t>
            </a: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</p:txBody>
      </p:sp>
    </p:spTree>
    <p:extLst>
      <p:ext uri="{BB962C8B-B14F-4D97-AF65-F5344CB8AC3E}">
        <p14:creationId xmlns:p14="http://schemas.microsoft.com/office/powerpoint/2010/main" val="3611993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348B-91D8-E451-C1AB-AA81A231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case_when</a:t>
            </a:r>
            <a:r>
              <a:rPr lang="en-US" dirty="0"/>
              <a:t>() function</a:t>
            </a:r>
          </a:p>
        </p:txBody>
      </p:sp>
      <p:pic>
        <p:nvPicPr>
          <p:cNvPr id="5" name="Content Placeholder 4" descr="A blue screen with white text&#10;&#10;Description automatically generated">
            <a:extLst>
              <a:ext uri="{FF2B5EF4-FFF2-40B4-BE49-F238E27FC236}">
                <a16:creationId xmlns:a16="http://schemas.microsoft.com/office/drawing/2014/main" id="{333EC35F-B079-975A-0744-D6CDB69E5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88663"/>
            <a:ext cx="7886700" cy="2303096"/>
          </a:xfrm>
        </p:spPr>
      </p:pic>
    </p:spTree>
    <p:extLst>
      <p:ext uri="{BB962C8B-B14F-4D97-AF65-F5344CB8AC3E}">
        <p14:creationId xmlns:p14="http://schemas.microsoft.com/office/powerpoint/2010/main" val="1221856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D37A-AF9C-FEC4-EEA4-35D60CEB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case_when</a:t>
            </a:r>
            <a:r>
              <a:rPr lang="en-US" dirty="0"/>
              <a:t>()</a:t>
            </a:r>
          </a:p>
        </p:txBody>
      </p:sp>
      <p:pic>
        <p:nvPicPr>
          <p:cNvPr id="4" name="Picture 3" descr="A computer screen with text&#10;&#10;Description automatically generated">
            <a:extLst>
              <a:ext uri="{FF2B5EF4-FFF2-40B4-BE49-F238E27FC236}">
                <a16:creationId xmlns:a16="http://schemas.microsoft.com/office/drawing/2014/main" id="{A8CC7A72-D520-5327-B0A4-DB173865F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3992770"/>
            <a:ext cx="7772400" cy="2003506"/>
          </a:xfrm>
          <a:prstGeom prst="rect">
            <a:avLst/>
          </a:prstGeom>
        </p:spPr>
      </p:pic>
      <p:pic>
        <p:nvPicPr>
          <p:cNvPr id="6" name="Picture 5" descr="A blue background with text&#10;&#10;Description automatically generated">
            <a:extLst>
              <a:ext uri="{FF2B5EF4-FFF2-40B4-BE49-F238E27FC236}">
                <a16:creationId xmlns:a16="http://schemas.microsoft.com/office/drawing/2014/main" id="{CFA8EE99-5DF4-B874-F038-F9481EA4B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" y="1846918"/>
            <a:ext cx="7772400" cy="181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55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EA48E-E7F7-66C0-C0EF-0A1BB31B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case_when</a:t>
            </a:r>
            <a:r>
              <a:rPr lang="en-US" dirty="0"/>
              <a:t>()</a:t>
            </a:r>
          </a:p>
        </p:txBody>
      </p:sp>
      <p:pic>
        <p:nvPicPr>
          <p:cNvPr id="5" name="Content Placeholder 4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736DF955-04E5-F307-BFD9-2530938DD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01265"/>
            <a:ext cx="7886700" cy="2265530"/>
          </a:xfrm>
        </p:spPr>
      </p:pic>
    </p:spTree>
    <p:extLst>
      <p:ext uri="{BB962C8B-B14F-4D97-AF65-F5344CB8AC3E}">
        <p14:creationId xmlns:p14="http://schemas.microsoft.com/office/powerpoint/2010/main" val="2406949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DE37A-5382-8EF7-ED3E-2AF8996B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1AE9D-2D6C-016B-F1CE-D7BBCE703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if_else</a:t>
            </a:r>
            <a:r>
              <a:rPr lang="en-US" b="1" dirty="0"/>
              <a:t>()</a:t>
            </a:r>
            <a:r>
              <a:rPr lang="en-US" dirty="0"/>
              <a:t> is best for simple, binary decisions, where you have one condition and need to return two possible values.</a:t>
            </a:r>
          </a:p>
          <a:p>
            <a:r>
              <a:rPr lang="en-US" b="1" dirty="0" err="1"/>
              <a:t>case_when</a:t>
            </a:r>
            <a:r>
              <a:rPr lang="en-US" b="1" dirty="0"/>
              <a:t>()</a:t>
            </a:r>
            <a:r>
              <a:rPr lang="en-US" dirty="0"/>
              <a:t> is ideal for more complex logic where multiple conditions need to be evaluated sequentially. </a:t>
            </a:r>
          </a:p>
        </p:txBody>
      </p:sp>
    </p:spTree>
    <p:extLst>
      <p:ext uri="{BB962C8B-B14F-4D97-AF65-F5344CB8AC3E}">
        <p14:creationId xmlns:p14="http://schemas.microsoft.com/office/powerpoint/2010/main" val="2857207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50CCD4-DD17-82EC-04F8-638C9DE5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exercise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2EB04-9937-6C65-C076-E13004D84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See instructions on Canvas</a:t>
            </a:r>
          </a:p>
          <a:p>
            <a:r>
              <a:rPr lang="en-US" dirty="0"/>
              <a:t>Module 5 – Data Clean</a:t>
            </a:r>
          </a:p>
        </p:txBody>
      </p:sp>
    </p:spTree>
    <p:extLst>
      <p:ext uri="{BB962C8B-B14F-4D97-AF65-F5344CB8AC3E}">
        <p14:creationId xmlns:p14="http://schemas.microsoft.com/office/powerpoint/2010/main" val="23248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E139-5379-20A2-8777-C35D1A8D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40386-204D-8890-967D-D1BA90332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Epidemiologist R Handbook Chapter 8</a:t>
            </a:r>
          </a:p>
          <a:p>
            <a:r>
              <a:rPr lang="en-US" dirty="0"/>
              <a:t>Other resources</a:t>
            </a:r>
          </a:p>
          <a:p>
            <a:r>
              <a:rPr lang="en-US" dirty="0">
                <a:hlinkClick r:id="rId2"/>
              </a:rPr>
              <a:t>Data camp</a:t>
            </a:r>
            <a:endParaRPr lang="en-US" dirty="0"/>
          </a:p>
          <a:p>
            <a:r>
              <a:rPr lang="en-US" dirty="0">
                <a:hlinkClick r:id="rId3"/>
              </a:rPr>
              <a:t>R for Data Science: Chapter 5 - Data Transformation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51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7D350A-C120-D820-0B9E-C9477311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Recoding values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E4936D-7275-260D-2BE3-9795C25228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19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B606E-9478-C94F-8419-A7259928D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Recoding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A8FF1-3FD9-3D46-91A0-79CE3DE61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are a few scenarios where you need to re-code (change) values:</a:t>
            </a:r>
          </a:p>
          <a:p>
            <a:pPr lvl="1"/>
            <a:r>
              <a:rPr lang="en-US" sz="2800" dirty="0"/>
              <a:t>to edit one specific value (e.g., one date with an incorrect year or format)</a:t>
            </a:r>
          </a:p>
          <a:p>
            <a:pPr lvl="1"/>
            <a:r>
              <a:rPr lang="en-US" sz="2800" dirty="0"/>
              <a:t>to reconcile values not spelled the same</a:t>
            </a:r>
          </a:p>
          <a:p>
            <a:pPr lvl="1"/>
            <a:r>
              <a:rPr lang="en-US" sz="2800" dirty="0"/>
              <a:t>to create a new column of categorical values</a:t>
            </a:r>
          </a:p>
          <a:p>
            <a:pPr lvl="1"/>
            <a:r>
              <a:rPr lang="en-US" sz="2800" dirty="0"/>
              <a:t>to create a new column of numeric categories (e.g., age categories)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928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42243-982F-6E10-AB55-2C4DCEA1A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Recoding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0BB7E-94A5-A45B-2067-AEC883959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The 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recode()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 function in </a:t>
            </a:r>
            <a:r>
              <a:rPr lang="en-US" sz="2400" b="1" i="0" u="none" strike="noStrike" dirty="0" err="1">
                <a:solidFill>
                  <a:srgbClr val="000000"/>
                </a:solidFill>
                <a:effectLst/>
              </a:rPr>
              <a:t>dplyr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 is designed specifically for recoding variables. </a:t>
            </a:r>
          </a:p>
          <a:p>
            <a:pPr algn="l"/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It’s useful for recoding categorical and numeric variables, and you can specify the exact mapping of old values to new ones.</a:t>
            </a:r>
          </a:p>
          <a:p>
            <a:pPr algn="l"/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Key Features: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Works on vectors and columns within data frames.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You specify a mapping of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old values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to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new values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You can handle multiple replacements in a single function call.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Supports both numeric and character vectors.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Unmatched values remain unchanged unless specified.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3361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D26C4-E718-9A9B-8318-7CF7DA77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recode()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A70C31-2C74-A0D6-782D-54EF209D0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4733977"/>
            <a:ext cx="7886700" cy="956555"/>
          </a:xfrm>
        </p:spPr>
      </p:pic>
      <p:pic>
        <p:nvPicPr>
          <p:cNvPr id="6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366FAB0-08AD-5392-715B-0F35F4CA5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049069"/>
            <a:ext cx="7886700" cy="205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89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3ADF-4556-B191-E568-21CD3BB4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Recoding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02560-A5E6-EAA9-4823-C5942B916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replace()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function in base R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Unlike recode(), it directly replaces values at specific positions or based on conditions. </a:t>
            </a:r>
          </a:p>
          <a:p>
            <a:pPr algn="l"/>
            <a:r>
              <a:rPr lang="en-US" i="0" u="none" strike="noStrike" dirty="0">
                <a:solidFill>
                  <a:srgbClr val="000000"/>
                </a:solidFill>
                <a:effectLst/>
              </a:rPr>
              <a:t>Key Features:</a:t>
            </a:r>
          </a:p>
          <a:p>
            <a:pPr lvl="1"/>
            <a:r>
              <a:rPr lang="en-US" sz="2800" i="0" u="none" strike="noStrike" dirty="0">
                <a:solidFill>
                  <a:srgbClr val="000000"/>
                </a:solidFill>
                <a:effectLst/>
              </a:rPr>
              <a:t>Works directly on vectors or columns in data frames.</a:t>
            </a:r>
          </a:p>
          <a:p>
            <a:pPr lvl="1"/>
            <a:r>
              <a:rPr lang="en-US" sz="2800" i="0" u="none" strike="noStrike" dirty="0">
                <a:solidFill>
                  <a:srgbClr val="000000"/>
                </a:solidFill>
                <a:effectLst/>
              </a:rPr>
              <a:t>Values are replaced at specified positions or based on logical conditions.</a:t>
            </a:r>
          </a:p>
          <a:p>
            <a:pPr lvl="1"/>
            <a:r>
              <a:rPr lang="en-US" sz="2800" i="0" u="none" strike="noStrike" dirty="0">
                <a:solidFill>
                  <a:srgbClr val="000000"/>
                </a:solidFill>
                <a:effectLst/>
              </a:rPr>
              <a:t>More basic than recode() but effective for simple replacement 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21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F1B6-FB63-71A4-FB59-70C0C400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replace()</a:t>
            </a:r>
          </a:p>
        </p:txBody>
      </p:sp>
      <p:pic>
        <p:nvPicPr>
          <p:cNvPr id="5" name="Content Placeholder 4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8C370A9E-5F2E-08BE-E979-A24D73DB0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2514600"/>
            <a:ext cx="7886699" cy="914400"/>
          </a:xfrm>
        </p:spPr>
      </p:pic>
      <p:pic>
        <p:nvPicPr>
          <p:cNvPr id="7" name="Picture 6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CDA3BA31-A195-6C66-E059-66E83E48F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8" y="4068119"/>
            <a:ext cx="7886699" cy="113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98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67BA-0168-9CE4-597E-45876446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recode() vs. replace()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99C6-1407-C078-93F5-017122A40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Use recode():</a:t>
            </a:r>
          </a:p>
          <a:p>
            <a:pPr lvl="1"/>
            <a:r>
              <a:rPr lang="en-US" dirty="0"/>
              <a:t>When you want to map specific old values to new values.</a:t>
            </a:r>
          </a:p>
          <a:p>
            <a:pPr lvl="1"/>
            <a:r>
              <a:rPr lang="en-US" dirty="0"/>
              <a:t>Ideal for categorical variables or when you need to make multiple replacements in one go.</a:t>
            </a:r>
          </a:p>
          <a:p>
            <a:pPr lvl="1"/>
            <a:r>
              <a:rPr lang="en-US" dirty="0"/>
              <a:t>More readable for complex recoding tasks and allows you to specify default behavior for unmatched values.</a:t>
            </a:r>
          </a:p>
          <a:p>
            <a:r>
              <a:rPr lang="en-US" sz="2400" dirty="0"/>
              <a:t>Use replace():</a:t>
            </a:r>
          </a:p>
          <a:p>
            <a:pPr lvl="1"/>
            <a:r>
              <a:rPr lang="en-US" dirty="0"/>
              <a:t>When you need to replace values based on a specific condition or indices.</a:t>
            </a:r>
          </a:p>
          <a:p>
            <a:pPr lvl="1"/>
            <a:r>
              <a:rPr lang="en-US" dirty="0"/>
              <a:t>Useful for numeric variables or when making simple replacements based on a condition (e.g., replacing all values greater than a threshold).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5290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B91C-2F14-1238-1B10-50C97CB1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Recoding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F1929-504F-5295-810A-A9E471496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n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base 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you can use the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[] operator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to recode values that meet a specific condition.</a:t>
            </a:r>
          </a:p>
          <a:p>
            <a:r>
              <a:rPr lang="en-US" dirty="0"/>
              <a:t>Use the [ ] operator to identify values that meet a simple condition</a:t>
            </a:r>
          </a:p>
          <a:p>
            <a:r>
              <a:rPr lang="en-US" dirty="0"/>
              <a:t>Use the &lt;- operator to reassign those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1890F1-C28E-EC51-49B5-23F6B7DF3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676002"/>
            <a:ext cx="7886700" cy="94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128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2571-650E-D80F-2ECD-09EAE58A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E0AD7-4EEB-96E5-4AE5-91F8D233B1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Recode the married variable, setting “Refused” to “Missing”</a:t>
            </a:r>
          </a:p>
          <a:p>
            <a:r>
              <a:rPr lang="en-US" dirty="0"/>
              <a:t>Missing is </a:t>
            </a:r>
            <a:r>
              <a:rPr lang="en-US"/>
              <a:t>a character, not 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7570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0F47-A598-8763-379E-0A0FC6AA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class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F22F-A26E-7879-E598-0B6E952C1C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3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72AC-512B-ACFA-A415-9C490892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F44F2-0AB8-01B6-639F-0A3AC156B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Typical data cleaning steps sequence together to create a pipeline</a:t>
            </a:r>
          </a:p>
          <a:p>
            <a:pPr marL="0" indent="0">
              <a:buNone/>
            </a:pPr>
            <a:r>
              <a:rPr lang="en-US" sz="2200" dirty="0"/>
              <a:t>May include, but not limited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Importing of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Merge/append multiple data frames</a:t>
            </a:r>
          </a:p>
          <a:p>
            <a:r>
              <a:rPr lang="en-US" sz="2200" dirty="0"/>
              <a:t>Sub-setting (filtering rows/columns)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Column names cleaned or changed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Labeling/codebook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Manipulating the data</a:t>
            </a:r>
          </a:p>
          <a:p>
            <a:pPr lvl="1"/>
            <a:r>
              <a:rPr lang="en-US" sz="2200" dirty="0"/>
              <a:t>Creating new variables</a:t>
            </a:r>
          </a:p>
          <a:p>
            <a:pPr lvl="1"/>
            <a:r>
              <a:rPr lang="en-US" sz="2200" dirty="0"/>
              <a:t>Recode or standardize existing values</a:t>
            </a:r>
          </a:p>
          <a:p>
            <a:pPr lvl="1"/>
            <a:r>
              <a:rPr lang="en-US" sz="2200" dirty="0"/>
              <a:t>Renaming</a:t>
            </a:r>
          </a:p>
          <a:p>
            <a:pPr lvl="1"/>
            <a:r>
              <a:rPr lang="en-US" sz="2200" dirty="0"/>
              <a:t>Convert data type</a:t>
            </a:r>
          </a:p>
          <a:p>
            <a:endParaRPr lang="en-US" sz="22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2DEE7E-40A2-0516-FC37-12BE202CBFDE}"/>
              </a:ext>
            </a:extLst>
          </p:cNvPr>
          <p:cNvGrpSpPr/>
          <p:nvPr/>
        </p:nvGrpSpPr>
        <p:grpSpPr>
          <a:xfrm>
            <a:off x="5927834" y="2873829"/>
            <a:ext cx="1576552" cy="1487963"/>
            <a:chOff x="5927834" y="2873829"/>
            <a:chExt cx="1576552" cy="1487963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7B52686F-29FA-722E-3187-7902A1A58EA3}"/>
                </a:ext>
              </a:extLst>
            </p:cNvPr>
            <p:cNvSpPr/>
            <p:nvPr/>
          </p:nvSpPr>
          <p:spPr>
            <a:xfrm>
              <a:off x="5927834" y="2873829"/>
              <a:ext cx="336331" cy="148796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020D19-8CF0-D49C-F090-C7E77911645A}"/>
                </a:ext>
              </a:extLst>
            </p:cNvPr>
            <p:cNvSpPr txBox="1"/>
            <p:nvPr/>
          </p:nvSpPr>
          <p:spPr>
            <a:xfrm>
              <a:off x="6369269" y="3541250"/>
              <a:ext cx="1135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Module 3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602D98-6E82-24CA-A3CE-F104E65407D2}"/>
              </a:ext>
            </a:extLst>
          </p:cNvPr>
          <p:cNvGrpSpPr/>
          <p:nvPr/>
        </p:nvGrpSpPr>
        <p:grpSpPr>
          <a:xfrm>
            <a:off x="5896303" y="4576520"/>
            <a:ext cx="1608082" cy="369332"/>
            <a:chOff x="5896303" y="4576520"/>
            <a:chExt cx="1608082" cy="36933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9C1828E-304F-BC7F-1F0D-08DC650A0EA4}"/>
                </a:ext>
              </a:extLst>
            </p:cNvPr>
            <p:cNvCxnSpPr/>
            <p:nvPr/>
          </p:nvCxnSpPr>
          <p:spPr>
            <a:xfrm>
              <a:off x="5896303" y="4761186"/>
              <a:ext cx="3363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831E86-62E4-06C1-DC3A-49D45CEBD945}"/>
                </a:ext>
              </a:extLst>
            </p:cNvPr>
            <p:cNvSpPr txBox="1"/>
            <p:nvPr/>
          </p:nvSpPr>
          <p:spPr>
            <a:xfrm>
              <a:off x="6369268" y="4576520"/>
              <a:ext cx="1135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Module 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58E741-DE54-B3CF-1D3E-AD0573B5926C}"/>
              </a:ext>
            </a:extLst>
          </p:cNvPr>
          <p:cNvGrpSpPr/>
          <p:nvPr/>
        </p:nvGrpSpPr>
        <p:grpSpPr>
          <a:xfrm>
            <a:off x="5927834" y="5160580"/>
            <a:ext cx="1587060" cy="1332285"/>
            <a:chOff x="5927834" y="5160581"/>
            <a:chExt cx="1587060" cy="68317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340E1423-DEF3-CACF-D4CA-6BB48783ABDB}"/>
                </a:ext>
              </a:extLst>
            </p:cNvPr>
            <p:cNvSpPr/>
            <p:nvPr/>
          </p:nvSpPr>
          <p:spPr>
            <a:xfrm>
              <a:off x="5927834" y="5160581"/>
              <a:ext cx="336331" cy="68317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562006-9A99-D77C-4EA0-C7AB56CF6FE4}"/>
                </a:ext>
              </a:extLst>
            </p:cNvPr>
            <p:cNvSpPr txBox="1"/>
            <p:nvPr/>
          </p:nvSpPr>
          <p:spPr>
            <a:xfrm>
              <a:off x="6379777" y="5376741"/>
              <a:ext cx="1135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Module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375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E3EA-B861-1549-B461-C8549451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Recoding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15F23-B943-E746-98C9-EDEA7F537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column class</a:t>
            </a:r>
          </a:p>
          <a:p>
            <a:r>
              <a:rPr lang="en-US" dirty="0" err="1"/>
              <a:t>as.numeric</a:t>
            </a:r>
            <a:r>
              <a:rPr lang="en-US" dirty="0"/>
              <a:t>()</a:t>
            </a:r>
          </a:p>
          <a:p>
            <a:r>
              <a:rPr lang="en-US" dirty="0" err="1"/>
              <a:t>as.factor</a:t>
            </a:r>
            <a:r>
              <a:rPr lang="en-US" dirty="0"/>
              <a:t>()</a:t>
            </a:r>
          </a:p>
          <a:p>
            <a:r>
              <a:rPr lang="en-US" dirty="0" err="1"/>
              <a:t>as.date</a:t>
            </a:r>
            <a:r>
              <a:rPr lang="en-US" dirty="0"/>
              <a:t>()</a:t>
            </a:r>
          </a:p>
          <a:p>
            <a:r>
              <a:rPr lang="en-US" dirty="0" err="1"/>
              <a:t>as.character</a:t>
            </a:r>
            <a:r>
              <a:rPr lang="en-US" dirty="0"/>
              <a:t>()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Works with the mutate() function</a:t>
            </a:r>
          </a:p>
        </p:txBody>
      </p:sp>
    </p:spTree>
    <p:extLst>
      <p:ext uri="{BB962C8B-B14F-4D97-AF65-F5344CB8AC3E}">
        <p14:creationId xmlns:p14="http://schemas.microsoft.com/office/powerpoint/2010/main" val="9594499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BF76-FC53-1CD2-3451-A38936640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F99300-5357-7CC8-C984-6A8E22E36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18018"/>
            <a:ext cx="7886700" cy="1510982"/>
          </a:xfrm>
          <a:prstGeom prst="rect">
            <a:avLst/>
          </a:prstGeom>
        </p:spPr>
      </p:pic>
      <p:pic>
        <p:nvPicPr>
          <p:cNvPr id="11" name="Picture 10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97CB3133-69CC-471C-2263-A32D8440C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656329"/>
            <a:ext cx="7886700" cy="1008135"/>
          </a:xfrm>
          <a:prstGeom prst="rect">
            <a:avLst/>
          </a:prstGeom>
        </p:spPr>
      </p:pic>
      <p:pic>
        <p:nvPicPr>
          <p:cNvPr id="13" name="Picture 12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EF43EEDD-3541-1E96-C3BA-7A3E67985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882898"/>
            <a:ext cx="7886700" cy="159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480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CB2C-A978-A1E0-0D82-306B66CB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8AA42-EA40-B8F1-3140-2A2C50607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the structure of *dpq010:dpq090 variables</a:t>
            </a:r>
          </a:p>
          <a:p>
            <a:r>
              <a:rPr lang="en-US" dirty="0"/>
              <a:t>Convert each to a numeric values</a:t>
            </a:r>
          </a:p>
          <a:p>
            <a:r>
              <a:rPr lang="en-US" dirty="0"/>
              <a:t>Set values &gt;6 to missing (NA)</a:t>
            </a:r>
          </a:p>
        </p:txBody>
      </p:sp>
    </p:spTree>
    <p:extLst>
      <p:ext uri="{BB962C8B-B14F-4D97-AF65-F5344CB8AC3E}">
        <p14:creationId xmlns:p14="http://schemas.microsoft.com/office/powerpoint/2010/main" val="168432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EBA589-0398-085B-3665-F1685C17BF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little more with column name cleaning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0BE1E2D-395E-4973-FA07-50606904F5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5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1505-538C-F0DF-0EC5-C4FE9DAF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column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1488D-2052-2EB6-63FF-A730FD96E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Why “clean” column names?</a:t>
            </a:r>
          </a:p>
          <a:p>
            <a:r>
              <a:rPr lang="en-US" dirty="0"/>
              <a:t>Imported datasets may have ”messy” columns, e.g., spaces, special characters, inconsistent formatting.</a:t>
            </a:r>
          </a:p>
          <a:p>
            <a:r>
              <a:rPr lang="en-US" dirty="0"/>
              <a:t>Standardizing your column names has several benefits, including,</a:t>
            </a:r>
          </a:p>
          <a:p>
            <a:pPr lvl="1"/>
            <a:r>
              <a:rPr lang="en-US" sz="2800" dirty="0"/>
              <a:t>It is easier to reference in the code</a:t>
            </a:r>
          </a:p>
          <a:p>
            <a:pPr lvl="1"/>
            <a:r>
              <a:rPr lang="en-US" sz="2800" dirty="0"/>
              <a:t>It avoids potential errors</a:t>
            </a:r>
          </a:p>
          <a:p>
            <a:pPr lvl="1"/>
            <a:r>
              <a:rPr lang="en-US" sz="2800" dirty="0"/>
              <a:t>It streamlines your workflow</a:t>
            </a:r>
          </a:p>
          <a:p>
            <a:pPr lvl="1"/>
            <a:r>
              <a:rPr lang="en-US" sz="2800" dirty="0"/>
              <a:t>It is easier to manage your data</a:t>
            </a:r>
          </a:p>
          <a:p>
            <a:pPr lvl="1"/>
            <a:r>
              <a:rPr lang="en-US" sz="2800" dirty="0"/>
              <a:t>It makes names more compatible with functions for </a:t>
            </a:r>
            <a:r>
              <a:rPr lang="en-US" sz="2800" dirty="0" err="1"/>
              <a:t>dplyr</a:t>
            </a:r>
            <a:r>
              <a:rPr lang="en-US" sz="2800" dirty="0"/>
              <a:t> and ggplot2</a:t>
            </a:r>
          </a:p>
        </p:txBody>
      </p:sp>
    </p:spTree>
    <p:extLst>
      <p:ext uri="{BB962C8B-B14F-4D97-AF65-F5344CB8AC3E}">
        <p14:creationId xmlns:p14="http://schemas.microsoft.com/office/powerpoint/2010/main" val="266224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1EBE-3315-5196-F0BC-1473DFCF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C62C3-2B97-93F9-E3EF-8338B02AC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and meaningful names (e.g., &lt;30 characters)</a:t>
            </a:r>
          </a:p>
          <a:p>
            <a:r>
              <a:rPr lang="en-US" dirty="0"/>
              <a:t>No spaces</a:t>
            </a:r>
          </a:p>
          <a:p>
            <a:r>
              <a:rPr lang="en-US" dirty="0"/>
              <a:t>No special characters</a:t>
            </a:r>
          </a:p>
          <a:p>
            <a:r>
              <a:rPr lang="en-US" dirty="0"/>
              <a:t>Similar style nomenclature (e.g., v1 suffix for visit 1 data)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4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926CF-7564-9861-E920-A45D899C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Auto-clean column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B1A13-D3E5-F1C3-D47C-8D670499A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 err="1"/>
              <a:t>clean_names</a:t>
            </a:r>
            <a:r>
              <a:rPr lang="en-US" b="1" dirty="0"/>
              <a:t>() </a:t>
            </a:r>
            <a:r>
              <a:rPr lang="en-US" dirty="0"/>
              <a:t>from the janitor package automatically creates consistent and readable column names</a:t>
            </a:r>
          </a:p>
          <a:p>
            <a:r>
              <a:rPr lang="en-US" dirty="0"/>
              <a:t>Default conversions:</a:t>
            </a:r>
          </a:p>
          <a:p>
            <a:pPr lvl="1"/>
            <a:r>
              <a:rPr lang="en-US" sz="2800" dirty="0"/>
              <a:t>Converts all column names to lowercase.</a:t>
            </a:r>
          </a:p>
          <a:p>
            <a:pPr lvl="1"/>
            <a:r>
              <a:rPr lang="en-US" sz="2800" dirty="0"/>
              <a:t>Replaces spaces and special characters with underscores (_).</a:t>
            </a:r>
          </a:p>
          <a:p>
            <a:pPr lvl="1"/>
            <a:r>
              <a:rPr lang="en-US" sz="2800" dirty="0"/>
              <a:t>Removes or replaces characters that are not valid in column names (e.g., $, %, &amp;).</a:t>
            </a:r>
          </a:p>
          <a:p>
            <a:pPr lvl="1"/>
            <a:r>
              <a:rPr lang="en-US" sz="2800" dirty="0"/>
              <a:t>Ensures column names are ”R-compliant” by removing leading and trailing whitespace and avoiding duplicates.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28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CA3E-15D4-E63A-F9D7-53393D497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clean_names</a:t>
            </a:r>
            <a:r>
              <a:rPr lang="en-US" dirty="0"/>
              <a:t>()</a:t>
            </a:r>
          </a:p>
        </p:txBody>
      </p:sp>
      <p:pic>
        <p:nvPicPr>
          <p:cNvPr id="5" name="Content Placeholder 4" descr="A blue screen with text and numbers&#10;&#10;Description automatically generated">
            <a:extLst>
              <a:ext uri="{FF2B5EF4-FFF2-40B4-BE49-F238E27FC236}">
                <a16:creationId xmlns:a16="http://schemas.microsoft.com/office/drawing/2014/main" id="{EEF237FD-13A5-E863-6F48-20D74F8C7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27966"/>
            <a:ext cx="7886700" cy="1912609"/>
          </a:xfrm>
        </p:spPr>
      </p:pic>
    </p:spTree>
    <p:extLst>
      <p:ext uri="{BB962C8B-B14F-4D97-AF65-F5344CB8AC3E}">
        <p14:creationId xmlns:p14="http://schemas.microsoft.com/office/powerpoint/2010/main" val="191860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2431</TotalTime>
  <Words>1913</Words>
  <Application>Microsoft Macintosh PowerPoint</Application>
  <PresentationFormat>On-screen Show (4:3)</PresentationFormat>
  <Paragraphs>207</Paragraphs>
  <Slides>42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-webkit-standard</vt:lpstr>
      <vt:lpstr>Arial</vt:lpstr>
      <vt:lpstr>Calibri</vt:lpstr>
      <vt:lpstr>Calibri Light</vt:lpstr>
      <vt:lpstr>Office Theme</vt:lpstr>
      <vt:lpstr>Data Manipulation</vt:lpstr>
      <vt:lpstr>Objectives</vt:lpstr>
      <vt:lpstr>Readings</vt:lpstr>
      <vt:lpstr>Data clean pipeline</vt:lpstr>
      <vt:lpstr>A little more with column name cleaning</vt:lpstr>
      <vt:lpstr>Cleaning column names</vt:lpstr>
      <vt:lpstr>Naming conventions</vt:lpstr>
      <vt:lpstr>Auto-clean column names</vt:lpstr>
      <vt:lpstr>Example: clean_names()</vt:lpstr>
      <vt:lpstr>Example: clean_names()</vt:lpstr>
      <vt:lpstr>Example: clean_names()</vt:lpstr>
      <vt:lpstr>Manually cleaning column names</vt:lpstr>
      <vt:lpstr>Example: rename() and select()</vt:lpstr>
      <vt:lpstr>Creating new variables</vt:lpstr>
      <vt:lpstr>Creating or transforming variables</vt:lpstr>
      <vt:lpstr>Creating or transforming variables</vt:lpstr>
      <vt:lpstr>Creating or transforming variables</vt:lpstr>
      <vt:lpstr>Example</vt:lpstr>
      <vt:lpstr>Creating or transforming variables</vt:lpstr>
      <vt:lpstr>Creating variables based on simple logic</vt:lpstr>
      <vt:lpstr>Creating variables based on simple logic</vt:lpstr>
      <vt:lpstr>Example</vt:lpstr>
      <vt:lpstr>Type consistency</vt:lpstr>
      <vt:lpstr>Creating variables based on complex logic</vt:lpstr>
      <vt:lpstr>Using the case_when() function</vt:lpstr>
      <vt:lpstr>Example: case_when()</vt:lpstr>
      <vt:lpstr>Example: case_when()</vt:lpstr>
      <vt:lpstr>Summary</vt:lpstr>
      <vt:lpstr>Practice exercise</vt:lpstr>
      <vt:lpstr>Recoding values</vt:lpstr>
      <vt:lpstr>Recoding values</vt:lpstr>
      <vt:lpstr>Recoding values</vt:lpstr>
      <vt:lpstr>Example: recode()</vt:lpstr>
      <vt:lpstr>Recoding values</vt:lpstr>
      <vt:lpstr>Example: replace()</vt:lpstr>
      <vt:lpstr>recode() vs. replace()</vt:lpstr>
      <vt:lpstr>Recoding values</vt:lpstr>
      <vt:lpstr>Practice exercise</vt:lpstr>
      <vt:lpstr>Converting class type</vt:lpstr>
      <vt:lpstr>Recoding columns</vt:lpstr>
      <vt:lpstr>Example</vt:lpstr>
      <vt:lpstr>Practice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manipulation</dc:title>
  <dc:creator>Hawkins, Marquis</dc:creator>
  <cp:lastModifiedBy>Hawkins, Marquis</cp:lastModifiedBy>
  <cp:revision>2</cp:revision>
  <dcterms:created xsi:type="dcterms:W3CDTF">2022-02-22T13:11:52Z</dcterms:created>
  <dcterms:modified xsi:type="dcterms:W3CDTF">2024-10-02T20:00:16Z</dcterms:modified>
</cp:coreProperties>
</file>