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6"/>
  </p:notesMasterIdLst>
  <p:sldIdLst>
    <p:sldId id="256" r:id="rId5"/>
    <p:sldId id="370" r:id="rId6"/>
    <p:sldId id="371" r:id="rId7"/>
    <p:sldId id="258" r:id="rId8"/>
    <p:sldId id="350" r:id="rId9"/>
    <p:sldId id="351" r:id="rId10"/>
    <p:sldId id="352" r:id="rId11"/>
    <p:sldId id="305" r:id="rId12"/>
    <p:sldId id="317" r:id="rId13"/>
    <p:sldId id="367" r:id="rId14"/>
    <p:sldId id="268" r:id="rId15"/>
    <p:sldId id="261" r:id="rId16"/>
    <p:sldId id="291" r:id="rId17"/>
    <p:sldId id="353" r:id="rId18"/>
    <p:sldId id="288" r:id="rId19"/>
    <p:sldId id="310" r:id="rId20"/>
    <p:sldId id="263" r:id="rId21"/>
    <p:sldId id="326" r:id="rId22"/>
    <p:sldId id="289" r:id="rId23"/>
    <p:sldId id="290" r:id="rId24"/>
    <p:sldId id="320" r:id="rId25"/>
    <p:sldId id="319" r:id="rId26"/>
    <p:sldId id="311" r:id="rId27"/>
    <p:sldId id="368" r:id="rId28"/>
    <p:sldId id="313" r:id="rId29"/>
    <p:sldId id="312" r:id="rId30"/>
    <p:sldId id="314" r:id="rId31"/>
    <p:sldId id="315" r:id="rId32"/>
    <p:sldId id="316" r:id="rId33"/>
    <p:sldId id="372" r:id="rId34"/>
    <p:sldId id="354" r:id="rId35"/>
    <p:sldId id="264" r:id="rId36"/>
    <p:sldId id="355" r:id="rId37"/>
    <p:sldId id="357" r:id="rId38"/>
    <p:sldId id="356" r:id="rId39"/>
    <p:sldId id="359" r:id="rId40"/>
    <p:sldId id="360" r:id="rId41"/>
    <p:sldId id="361" r:id="rId42"/>
    <p:sldId id="362" r:id="rId43"/>
    <p:sldId id="363" r:id="rId44"/>
    <p:sldId id="369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73" r:id="rId53"/>
    <p:sldId id="336" r:id="rId54"/>
    <p:sldId id="33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2F900-A614-3843-906E-EADA7D31E90F}" v="1" dt="2024-08-28T00:58:4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8"/>
    <p:restoredTop sz="90948"/>
  </p:normalViewPr>
  <p:slideViewPr>
    <p:cSldViewPr snapToGrid="0" snapToObjects="1">
      <p:cViewPr varScale="1">
        <p:scale>
          <a:sx n="107" d="100"/>
          <a:sy n="107" d="100"/>
        </p:scale>
        <p:origin x="1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, Marquis" userId="66f285a2-9d61-4ceb-9ba7-199f7c64dc7c" providerId="ADAL" clId="{D4E2F900-A614-3843-906E-EADA7D31E90F}"/>
    <pc:docChg chg="undo custSel addSld delSld modSld sldOrd">
      <pc:chgData name="Hawkins, Marquis" userId="66f285a2-9d61-4ceb-9ba7-199f7c64dc7c" providerId="ADAL" clId="{D4E2F900-A614-3843-906E-EADA7D31E90F}" dt="2024-08-28T22:33:10.078" v="648" actId="20578"/>
      <pc:docMkLst>
        <pc:docMk/>
      </pc:docMkLst>
      <pc:sldChg chg="modSp mod">
        <pc:chgData name="Hawkins, Marquis" userId="66f285a2-9d61-4ceb-9ba7-199f7c64dc7c" providerId="ADAL" clId="{D4E2F900-A614-3843-906E-EADA7D31E90F}" dt="2024-08-28T22:04:36.166" v="453" actId="20577"/>
        <pc:sldMkLst>
          <pc:docMk/>
          <pc:sldMk cId="609122157" sldId="256"/>
        </pc:sldMkLst>
        <pc:spChg chg="mod">
          <ac:chgData name="Hawkins, Marquis" userId="66f285a2-9d61-4ceb-9ba7-199f7c64dc7c" providerId="ADAL" clId="{D4E2F900-A614-3843-906E-EADA7D31E90F}" dt="2024-08-28T22:04:36.166" v="453" actId="20577"/>
          <ac:spMkLst>
            <pc:docMk/>
            <pc:sldMk cId="609122157" sldId="256"/>
            <ac:spMk id="2" creationId="{75B27F4B-6B31-F745-A741-94B371F00881}"/>
          </ac:spMkLst>
        </pc:spChg>
      </pc:sldChg>
      <pc:sldChg chg="del">
        <pc:chgData name="Hawkins, Marquis" userId="66f285a2-9d61-4ceb-9ba7-199f7c64dc7c" providerId="ADAL" clId="{D4E2F900-A614-3843-906E-EADA7D31E90F}" dt="2024-08-28T00:58:35.029" v="29" actId="2696"/>
        <pc:sldMkLst>
          <pc:docMk/>
          <pc:sldMk cId="3012304682" sldId="257"/>
        </pc:sldMkLst>
      </pc:sldChg>
      <pc:sldChg chg="modSp add del mod">
        <pc:chgData name="Hawkins, Marquis" userId="66f285a2-9d61-4ceb-9ba7-199f7c64dc7c" providerId="ADAL" clId="{D4E2F900-A614-3843-906E-EADA7D31E90F}" dt="2024-08-28T22:04:12.798" v="440" actId="2696"/>
        <pc:sldMkLst>
          <pc:docMk/>
          <pc:sldMk cId="4293262036" sldId="257"/>
        </pc:sldMkLst>
        <pc:spChg chg="mod">
          <ac:chgData name="Hawkins, Marquis" userId="66f285a2-9d61-4ceb-9ba7-199f7c64dc7c" providerId="ADAL" clId="{D4E2F900-A614-3843-906E-EADA7D31E90F}" dt="2024-08-28T01:11:16.350" v="238" actId="20577"/>
          <ac:spMkLst>
            <pc:docMk/>
            <pc:sldMk cId="4293262036" sldId="257"/>
            <ac:spMk id="2" creationId="{9B4409CD-EC7E-7C49-83C2-C4FBB9DE2CE1}"/>
          </ac:spMkLst>
        </pc:spChg>
        <pc:spChg chg="mod">
          <ac:chgData name="Hawkins, Marquis" userId="66f285a2-9d61-4ceb-9ba7-199f7c64dc7c" providerId="ADAL" clId="{D4E2F900-A614-3843-906E-EADA7D31E90F}" dt="2024-08-28T01:11:58.519" v="251" actId="27636"/>
          <ac:spMkLst>
            <pc:docMk/>
            <pc:sldMk cId="4293262036" sldId="257"/>
            <ac:spMk id="3" creationId="{8E1C8FF7-F7D7-0044-8BF6-D6B36C305FEC}"/>
          </ac:spMkLst>
        </pc:spChg>
      </pc:sldChg>
      <pc:sldChg chg="del">
        <pc:chgData name="Hawkins, Marquis" userId="66f285a2-9d61-4ceb-9ba7-199f7c64dc7c" providerId="ADAL" clId="{D4E2F900-A614-3843-906E-EADA7D31E90F}" dt="2024-08-28T22:04:18.168" v="444" actId="2696"/>
        <pc:sldMkLst>
          <pc:docMk/>
          <pc:sldMk cId="2619735811" sldId="286"/>
        </pc:sldMkLst>
      </pc:sldChg>
      <pc:sldChg chg="del">
        <pc:chgData name="Hawkins, Marquis" userId="66f285a2-9d61-4ceb-9ba7-199f7c64dc7c" providerId="ADAL" clId="{D4E2F900-A614-3843-906E-EADA7D31E90F}" dt="2024-08-28T22:04:10.090" v="437" actId="2696"/>
        <pc:sldMkLst>
          <pc:docMk/>
          <pc:sldMk cId="4098828203" sldId="298"/>
        </pc:sldMkLst>
      </pc:sldChg>
      <pc:sldChg chg="del">
        <pc:chgData name="Hawkins, Marquis" userId="66f285a2-9d61-4ceb-9ba7-199f7c64dc7c" providerId="ADAL" clId="{D4E2F900-A614-3843-906E-EADA7D31E90F}" dt="2024-08-28T22:04:10.812" v="438" actId="2696"/>
        <pc:sldMkLst>
          <pc:docMk/>
          <pc:sldMk cId="1603888635" sldId="299"/>
        </pc:sldMkLst>
      </pc:sldChg>
      <pc:sldChg chg="modSp del mod">
        <pc:chgData name="Hawkins, Marquis" userId="66f285a2-9d61-4ceb-9ba7-199f7c64dc7c" providerId="ADAL" clId="{D4E2F900-A614-3843-906E-EADA7D31E90F}" dt="2024-08-28T22:04:08.298" v="435" actId="2696"/>
        <pc:sldMkLst>
          <pc:docMk/>
          <pc:sldMk cId="2411852579" sldId="322"/>
        </pc:sldMkLst>
        <pc:spChg chg="mod">
          <ac:chgData name="Hawkins, Marquis" userId="66f285a2-9d61-4ceb-9ba7-199f7c64dc7c" providerId="ADAL" clId="{D4E2F900-A614-3843-906E-EADA7D31E90F}" dt="2024-08-28T00:57:35.960" v="27" actId="20577"/>
          <ac:spMkLst>
            <pc:docMk/>
            <pc:sldMk cId="2411852579" sldId="322"/>
            <ac:spMk id="3" creationId="{12FEFEBA-07DB-62A1-872C-BF533EDD6471}"/>
          </ac:spMkLst>
        </pc:spChg>
      </pc:sldChg>
      <pc:sldChg chg="del">
        <pc:chgData name="Hawkins, Marquis" userId="66f285a2-9d61-4ceb-9ba7-199f7c64dc7c" providerId="ADAL" clId="{D4E2F900-A614-3843-906E-EADA7D31E90F}" dt="2024-08-28T22:04:09.531" v="436" actId="2696"/>
        <pc:sldMkLst>
          <pc:docMk/>
          <pc:sldMk cId="1424714298" sldId="337"/>
        </pc:sldMkLst>
      </pc:sldChg>
      <pc:sldChg chg="del">
        <pc:chgData name="Hawkins, Marquis" userId="66f285a2-9d61-4ceb-9ba7-199f7c64dc7c" providerId="ADAL" clId="{D4E2F900-A614-3843-906E-EADA7D31E90F}" dt="2024-08-28T22:04:11.711" v="439" actId="2696"/>
        <pc:sldMkLst>
          <pc:docMk/>
          <pc:sldMk cId="3530112539" sldId="339"/>
        </pc:sldMkLst>
      </pc:sldChg>
      <pc:sldChg chg="modSp new del mod">
        <pc:chgData name="Hawkins, Marquis" userId="66f285a2-9d61-4ceb-9ba7-199f7c64dc7c" providerId="ADAL" clId="{D4E2F900-A614-3843-906E-EADA7D31E90F}" dt="2024-08-28T01:09:34.686" v="231" actId="2696"/>
        <pc:sldMkLst>
          <pc:docMk/>
          <pc:sldMk cId="909986241" sldId="364"/>
        </pc:sldMkLst>
        <pc:spChg chg="mod">
          <ac:chgData name="Hawkins, Marquis" userId="66f285a2-9d61-4ceb-9ba7-199f7c64dc7c" providerId="ADAL" clId="{D4E2F900-A614-3843-906E-EADA7D31E90F}" dt="2024-08-28T01:00:17.399" v="58" actId="20577"/>
          <ac:spMkLst>
            <pc:docMk/>
            <pc:sldMk cId="909986241" sldId="364"/>
            <ac:spMk id="2" creationId="{DC7CAA20-4FD2-1A7E-B077-A8B04A2C76BB}"/>
          </ac:spMkLst>
        </pc:spChg>
        <pc:spChg chg="mod">
          <ac:chgData name="Hawkins, Marquis" userId="66f285a2-9d61-4ceb-9ba7-199f7c64dc7c" providerId="ADAL" clId="{D4E2F900-A614-3843-906E-EADA7D31E90F}" dt="2024-08-28T01:08:20.013" v="230"/>
          <ac:spMkLst>
            <pc:docMk/>
            <pc:sldMk cId="909986241" sldId="364"/>
            <ac:spMk id="3" creationId="{488AFF8C-23DA-70F1-07E1-B6CDB73F782E}"/>
          </ac:spMkLst>
        </pc:spChg>
      </pc:sldChg>
      <pc:sldChg chg="modSp new del mod">
        <pc:chgData name="Hawkins, Marquis" userId="66f285a2-9d61-4ceb-9ba7-199f7c64dc7c" providerId="ADAL" clId="{D4E2F900-A614-3843-906E-EADA7D31E90F}" dt="2024-08-28T22:04:13.441" v="441" actId="2696"/>
        <pc:sldMkLst>
          <pc:docMk/>
          <pc:sldMk cId="2287725542" sldId="364"/>
        </pc:sldMkLst>
        <pc:spChg chg="mod">
          <ac:chgData name="Hawkins, Marquis" userId="66f285a2-9d61-4ceb-9ba7-199f7c64dc7c" providerId="ADAL" clId="{D4E2F900-A614-3843-906E-EADA7D31E90F}" dt="2024-08-28T01:13:10.863" v="258"/>
          <ac:spMkLst>
            <pc:docMk/>
            <pc:sldMk cId="2287725542" sldId="364"/>
            <ac:spMk id="2" creationId="{3EA868A0-FF11-89A4-61DB-2F23BDE23388}"/>
          </ac:spMkLst>
        </pc:spChg>
        <pc:spChg chg="mod">
          <ac:chgData name="Hawkins, Marquis" userId="66f285a2-9d61-4ceb-9ba7-199f7c64dc7c" providerId="ADAL" clId="{D4E2F900-A614-3843-906E-EADA7D31E90F}" dt="2024-08-28T01:13:36.651" v="261" actId="20577"/>
          <ac:spMkLst>
            <pc:docMk/>
            <pc:sldMk cId="2287725542" sldId="364"/>
            <ac:spMk id="3" creationId="{08EEB8CA-59F2-641D-BA47-52A0278FF95E}"/>
          </ac:spMkLst>
        </pc:spChg>
      </pc:sldChg>
      <pc:sldChg chg="modSp new del mod">
        <pc:chgData name="Hawkins, Marquis" userId="66f285a2-9d61-4ceb-9ba7-199f7c64dc7c" providerId="ADAL" clId="{D4E2F900-A614-3843-906E-EADA7D31E90F}" dt="2024-08-28T22:04:14.199" v="442" actId="2696"/>
        <pc:sldMkLst>
          <pc:docMk/>
          <pc:sldMk cId="1430167633" sldId="365"/>
        </pc:sldMkLst>
        <pc:spChg chg="mod">
          <ac:chgData name="Hawkins, Marquis" userId="66f285a2-9d61-4ceb-9ba7-199f7c64dc7c" providerId="ADAL" clId="{D4E2F900-A614-3843-906E-EADA7D31E90F}" dt="2024-08-28T01:13:13.325" v="259"/>
          <ac:spMkLst>
            <pc:docMk/>
            <pc:sldMk cId="1430167633" sldId="365"/>
            <ac:spMk id="2" creationId="{CBA71D2F-3AA5-8376-BE6E-661E4F4670C8}"/>
          </ac:spMkLst>
        </pc:spChg>
        <pc:spChg chg="mod">
          <ac:chgData name="Hawkins, Marquis" userId="66f285a2-9d61-4ceb-9ba7-199f7c64dc7c" providerId="ADAL" clId="{D4E2F900-A614-3843-906E-EADA7D31E90F}" dt="2024-08-28T01:13:40.455" v="262" actId="20577"/>
          <ac:spMkLst>
            <pc:docMk/>
            <pc:sldMk cId="1430167633" sldId="365"/>
            <ac:spMk id="3" creationId="{F531B16B-EC83-4A61-ED19-8CEF76CC09D1}"/>
          </ac:spMkLst>
        </pc:spChg>
      </pc:sldChg>
      <pc:sldChg chg="modSp new del mod">
        <pc:chgData name="Hawkins, Marquis" userId="66f285a2-9d61-4ceb-9ba7-199f7c64dc7c" providerId="ADAL" clId="{D4E2F900-A614-3843-906E-EADA7D31E90F}" dt="2024-08-28T22:04:16.038" v="443" actId="2696"/>
        <pc:sldMkLst>
          <pc:docMk/>
          <pc:sldMk cId="994560789" sldId="366"/>
        </pc:sldMkLst>
        <pc:spChg chg="mod">
          <ac:chgData name="Hawkins, Marquis" userId="66f285a2-9d61-4ceb-9ba7-199f7c64dc7c" providerId="ADAL" clId="{D4E2F900-A614-3843-906E-EADA7D31E90F}" dt="2024-08-28T01:13:16.558" v="260"/>
          <ac:spMkLst>
            <pc:docMk/>
            <pc:sldMk cId="994560789" sldId="366"/>
            <ac:spMk id="2" creationId="{C13DF863-69C8-6D6B-5617-BC152A1CA6E4}"/>
          </ac:spMkLst>
        </pc:spChg>
        <pc:spChg chg="mod">
          <ac:chgData name="Hawkins, Marquis" userId="66f285a2-9d61-4ceb-9ba7-199f7c64dc7c" providerId="ADAL" clId="{D4E2F900-A614-3843-906E-EADA7D31E90F}" dt="2024-08-28T01:13:45.378" v="263" actId="20577"/>
          <ac:spMkLst>
            <pc:docMk/>
            <pc:sldMk cId="994560789" sldId="366"/>
            <ac:spMk id="3" creationId="{861B9C26-52C3-30D0-298C-F952DE16CD0E}"/>
          </ac:spMkLst>
        </pc:spChg>
      </pc:sldChg>
      <pc:sldChg chg="addSp delSp modSp new mod modClrScheme chgLayout">
        <pc:chgData name="Hawkins, Marquis" userId="66f285a2-9d61-4ceb-9ba7-199f7c64dc7c" providerId="ADAL" clId="{D4E2F900-A614-3843-906E-EADA7D31E90F}" dt="2024-08-28T20:28:00.537" v="350" actId="20577"/>
        <pc:sldMkLst>
          <pc:docMk/>
          <pc:sldMk cId="2722380277" sldId="367"/>
        </pc:sldMkLst>
        <pc:spChg chg="del mod ord">
          <ac:chgData name="Hawkins, Marquis" userId="66f285a2-9d61-4ceb-9ba7-199f7c64dc7c" providerId="ADAL" clId="{D4E2F900-A614-3843-906E-EADA7D31E90F}" dt="2024-08-28T01:17:30.393" v="267" actId="700"/>
          <ac:spMkLst>
            <pc:docMk/>
            <pc:sldMk cId="2722380277" sldId="367"/>
            <ac:spMk id="2" creationId="{7577FBD5-45C3-D56F-0137-F2AAF91CB3AE}"/>
          </ac:spMkLst>
        </pc:spChg>
        <pc:spChg chg="del mod ord">
          <ac:chgData name="Hawkins, Marquis" userId="66f285a2-9d61-4ceb-9ba7-199f7c64dc7c" providerId="ADAL" clId="{D4E2F900-A614-3843-906E-EADA7D31E90F}" dt="2024-08-28T01:17:30.393" v="267" actId="700"/>
          <ac:spMkLst>
            <pc:docMk/>
            <pc:sldMk cId="2722380277" sldId="367"/>
            <ac:spMk id="3" creationId="{9EB073E8-FC5C-17F9-FB70-8AE5B7238557}"/>
          </ac:spMkLst>
        </pc:spChg>
        <pc:spChg chg="add mod ord">
          <ac:chgData name="Hawkins, Marquis" userId="66f285a2-9d61-4ceb-9ba7-199f7c64dc7c" providerId="ADAL" clId="{D4E2F900-A614-3843-906E-EADA7D31E90F}" dt="2024-08-28T20:28:00.537" v="350" actId="20577"/>
          <ac:spMkLst>
            <pc:docMk/>
            <pc:sldMk cId="2722380277" sldId="367"/>
            <ac:spMk id="4" creationId="{186BEF00-934A-6DEF-199F-D62E9F225F81}"/>
          </ac:spMkLst>
        </pc:spChg>
        <pc:spChg chg="add mod ord">
          <ac:chgData name="Hawkins, Marquis" userId="66f285a2-9d61-4ceb-9ba7-199f7c64dc7c" providerId="ADAL" clId="{D4E2F900-A614-3843-906E-EADA7D31E90F}" dt="2024-08-28T01:19:24.331" v="349" actId="20577"/>
          <ac:spMkLst>
            <pc:docMk/>
            <pc:sldMk cId="2722380277" sldId="367"/>
            <ac:spMk id="5" creationId="{ABF903B1-9AB5-4673-0008-7B600A7DE7AD}"/>
          </ac:spMkLst>
        </pc:spChg>
      </pc:sldChg>
      <pc:sldChg chg="new del">
        <pc:chgData name="Hawkins, Marquis" userId="66f285a2-9d61-4ceb-9ba7-199f7c64dc7c" providerId="ADAL" clId="{D4E2F900-A614-3843-906E-EADA7D31E90F}" dt="2024-08-28T01:14:43.481" v="265" actId="2696"/>
        <pc:sldMkLst>
          <pc:docMk/>
          <pc:sldMk cId="3352689893" sldId="367"/>
        </pc:sldMkLst>
      </pc:sldChg>
      <pc:sldChg chg="addSp delSp modSp new mod modClrScheme chgLayout">
        <pc:chgData name="Hawkins, Marquis" userId="66f285a2-9d61-4ceb-9ba7-199f7c64dc7c" providerId="ADAL" clId="{D4E2F900-A614-3843-906E-EADA7D31E90F}" dt="2024-08-28T20:31:43.847" v="411" actId="20577"/>
        <pc:sldMkLst>
          <pc:docMk/>
          <pc:sldMk cId="3029867541" sldId="368"/>
        </pc:sldMkLst>
        <pc:spChg chg="del mod ord">
          <ac:chgData name="Hawkins, Marquis" userId="66f285a2-9d61-4ceb-9ba7-199f7c64dc7c" providerId="ADAL" clId="{D4E2F900-A614-3843-906E-EADA7D31E90F}" dt="2024-08-28T20:31:20.754" v="352" actId="700"/>
          <ac:spMkLst>
            <pc:docMk/>
            <pc:sldMk cId="3029867541" sldId="368"/>
            <ac:spMk id="2" creationId="{538AE29D-405E-32F1-8E56-817E896C9607}"/>
          </ac:spMkLst>
        </pc:spChg>
        <pc:spChg chg="del mod ord">
          <ac:chgData name="Hawkins, Marquis" userId="66f285a2-9d61-4ceb-9ba7-199f7c64dc7c" providerId="ADAL" clId="{D4E2F900-A614-3843-906E-EADA7D31E90F}" dt="2024-08-28T20:31:20.754" v="352" actId="700"/>
          <ac:spMkLst>
            <pc:docMk/>
            <pc:sldMk cId="3029867541" sldId="368"/>
            <ac:spMk id="3" creationId="{8D7B4890-393C-A9E0-A70D-FFDFB8524054}"/>
          </ac:spMkLst>
        </pc:spChg>
        <pc:spChg chg="add mod ord">
          <ac:chgData name="Hawkins, Marquis" userId="66f285a2-9d61-4ceb-9ba7-199f7c64dc7c" providerId="ADAL" clId="{D4E2F900-A614-3843-906E-EADA7D31E90F}" dt="2024-08-28T20:31:43.847" v="411" actId="20577"/>
          <ac:spMkLst>
            <pc:docMk/>
            <pc:sldMk cId="3029867541" sldId="368"/>
            <ac:spMk id="4" creationId="{C3CAF972-98C7-D948-7494-77A707D374E2}"/>
          </ac:spMkLst>
        </pc:spChg>
        <pc:spChg chg="add mod ord">
          <ac:chgData name="Hawkins, Marquis" userId="66f285a2-9d61-4ceb-9ba7-199f7c64dc7c" providerId="ADAL" clId="{D4E2F900-A614-3843-906E-EADA7D31E90F}" dt="2024-08-28T20:31:35.006" v="369" actId="20577"/>
          <ac:spMkLst>
            <pc:docMk/>
            <pc:sldMk cId="3029867541" sldId="368"/>
            <ac:spMk id="5" creationId="{9A6D65A9-7999-8888-EDF7-23F6876A0EF0}"/>
          </ac:spMkLst>
        </pc:spChg>
      </pc:sldChg>
      <pc:sldChg chg="addSp delSp modSp new mod modClrScheme chgLayout">
        <pc:chgData name="Hawkins, Marquis" userId="66f285a2-9d61-4ceb-9ba7-199f7c64dc7c" providerId="ADAL" clId="{D4E2F900-A614-3843-906E-EADA7D31E90F}" dt="2024-08-28T22:01:40.169" v="434" actId="313"/>
        <pc:sldMkLst>
          <pc:docMk/>
          <pc:sldMk cId="2576119847" sldId="369"/>
        </pc:sldMkLst>
        <pc:spChg chg="del mod ord">
          <ac:chgData name="Hawkins, Marquis" userId="66f285a2-9d61-4ceb-9ba7-199f7c64dc7c" providerId="ADAL" clId="{D4E2F900-A614-3843-906E-EADA7D31E90F}" dt="2024-08-28T22:00:48.567" v="413" actId="700"/>
          <ac:spMkLst>
            <pc:docMk/>
            <pc:sldMk cId="2576119847" sldId="369"/>
            <ac:spMk id="2" creationId="{777891FD-C066-E53B-461D-F91B6FDA014E}"/>
          </ac:spMkLst>
        </pc:spChg>
        <pc:spChg chg="del mod ord">
          <ac:chgData name="Hawkins, Marquis" userId="66f285a2-9d61-4ceb-9ba7-199f7c64dc7c" providerId="ADAL" clId="{D4E2F900-A614-3843-906E-EADA7D31E90F}" dt="2024-08-28T22:00:48.567" v="413" actId="700"/>
          <ac:spMkLst>
            <pc:docMk/>
            <pc:sldMk cId="2576119847" sldId="369"/>
            <ac:spMk id="3" creationId="{CB944888-D3A9-4513-2A9F-A229C15991F1}"/>
          </ac:spMkLst>
        </pc:spChg>
        <pc:spChg chg="add mod ord">
          <ac:chgData name="Hawkins, Marquis" userId="66f285a2-9d61-4ceb-9ba7-199f7c64dc7c" providerId="ADAL" clId="{D4E2F900-A614-3843-906E-EADA7D31E90F}" dt="2024-08-28T22:01:40.169" v="434" actId="313"/>
          <ac:spMkLst>
            <pc:docMk/>
            <pc:sldMk cId="2576119847" sldId="369"/>
            <ac:spMk id="4" creationId="{4DB81D4A-66CA-F776-1C44-AD5EE88B60B0}"/>
          </ac:spMkLst>
        </pc:spChg>
        <pc:spChg chg="add mod ord">
          <ac:chgData name="Hawkins, Marquis" userId="66f285a2-9d61-4ceb-9ba7-199f7c64dc7c" providerId="ADAL" clId="{D4E2F900-A614-3843-906E-EADA7D31E90F}" dt="2024-08-28T22:01:36.684" v="433"/>
          <ac:spMkLst>
            <pc:docMk/>
            <pc:sldMk cId="2576119847" sldId="369"/>
            <ac:spMk id="5" creationId="{844706A6-1C7F-0450-3F30-0A7DB88C6FE0}"/>
          </ac:spMkLst>
        </pc:spChg>
      </pc:sldChg>
      <pc:sldChg chg="modSp new mod">
        <pc:chgData name="Hawkins, Marquis" userId="66f285a2-9d61-4ceb-9ba7-199f7c64dc7c" providerId="ADAL" clId="{D4E2F900-A614-3843-906E-EADA7D31E90F}" dt="2024-08-28T22:15:24.322" v="549" actId="12"/>
        <pc:sldMkLst>
          <pc:docMk/>
          <pc:sldMk cId="2079620325" sldId="370"/>
        </pc:sldMkLst>
        <pc:spChg chg="mod">
          <ac:chgData name="Hawkins, Marquis" userId="66f285a2-9d61-4ceb-9ba7-199f7c64dc7c" providerId="ADAL" clId="{D4E2F900-A614-3843-906E-EADA7D31E90F}" dt="2024-08-28T22:06:46.841" v="464" actId="20577"/>
          <ac:spMkLst>
            <pc:docMk/>
            <pc:sldMk cId="2079620325" sldId="370"/>
            <ac:spMk id="2" creationId="{12264184-43DC-7CAE-797C-E296534DA59C}"/>
          </ac:spMkLst>
        </pc:spChg>
        <pc:spChg chg="mod">
          <ac:chgData name="Hawkins, Marquis" userId="66f285a2-9d61-4ceb-9ba7-199f7c64dc7c" providerId="ADAL" clId="{D4E2F900-A614-3843-906E-EADA7D31E90F}" dt="2024-08-28T22:15:24.322" v="549" actId="12"/>
          <ac:spMkLst>
            <pc:docMk/>
            <pc:sldMk cId="2079620325" sldId="370"/>
            <ac:spMk id="3" creationId="{C611DE4D-6418-A2C3-0A0B-6D5EE197B791}"/>
          </ac:spMkLst>
        </pc:spChg>
      </pc:sldChg>
      <pc:sldChg chg="modSp new mod">
        <pc:chgData name="Hawkins, Marquis" userId="66f285a2-9d61-4ceb-9ba7-199f7c64dc7c" providerId="ADAL" clId="{D4E2F900-A614-3843-906E-EADA7D31E90F}" dt="2024-08-28T22:15:03.475" v="546" actId="12"/>
        <pc:sldMkLst>
          <pc:docMk/>
          <pc:sldMk cId="1576713322" sldId="371"/>
        </pc:sldMkLst>
        <pc:spChg chg="mod">
          <ac:chgData name="Hawkins, Marquis" userId="66f285a2-9d61-4ceb-9ba7-199f7c64dc7c" providerId="ADAL" clId="{D4E2F900-A614-3843-906E-EADA7D31E90F}" dt="2024-08-28T22:13:35.159" v="540"/>
          <ac:spMkLst>
            <pc:docMk/>
            <pc:sldMk cId="1576713322" sldId="371"/>
            <ac:spMk id="2" creationId="{C141B893-B6E6-C4DF-06CB-F46E9AED2E06}"/>
          </ac:spMkLst>
        </pc:spChg>
        <pc:spChg chg="mod">
          <ac:chgData name="Hawkins, Marquis" userId="66f285a2-9d61-4ceb-9ba7-199f7c64dc7c" providerId="ADAL" clId="{D4E2F900-A614-3843-906E-EADA7D31E90F}" dt="2024-08-28T22:15:03.475" v="546" actId="12"/>
          <ac:spMkLst>
            <pc:docMk/>
            <pc:sldMk cId="1576713322" sldId="371"/>
            <ac:spMk id="3" creationId="{C254FB15-F540-89B9-C230-2A864DAB1380}"/>
          </ac:spMkLst>
        </pc:spChg>
      </pc:sldChg>
      <pc:sldChg chg="addSp delSp modSp new mod modClrScheme chgLayout">
        <pc:chgData name="Hawkins, Marquis" userId="66f285a2-9d61-4ceb-9ba7-199f7c64dc7c" providerId="ADAL" clId="{D4E2F900-A614-3843-906E-EADA7D31E90F}" dt="2024-08-28T22:32:32.290" v="597" actId="20577"/>
        <pc:sldMkLst>
          <pc:docMk/>
          <pc:sldMk cId="86550826" sldId="372"/>
        </pc:sldMkLst>
        <pc:spChg chg="del mod ord">
          <ac:chgData name="Hawkins, Marquis" userId="66f285a2-9d61-4ceb-9ba7-199f7c64dc7c" providerId="ADAL" clId="{D4E2F900-A614-3843-906E-EADA7D31E90F}" dt="2024-08-28T22:32:17.038" v="551" actId="700"/>
          <ac:spMkLst>
            <pc:docMk/>
            <pc:sldMk cId="86550826" sldId="372"/>
            <ac:spMk id="2" creationId="{7A75E241-77B2-BF02-9175-821A71310F86}"/>
          </ac:spMkLst>
        </pc:spChg>
        <pc:spChg chg="del mod ord">
          <ac:chgData name="Hawkins, Marquis" userId="66f285a2-9d61-4ceb-9ba7-199f7c64dc7c" providerId="ADAL" clId="{D4E2F900-A614-3843-906E-EADA7D31E90F}" dt="2024-08-28T22:32:17.038" v="551" actId="700"/>
          <ac:spMkLst>
            <pc:docMk/>
            <pc:sldMk cId="86550826" sldId="372"/>
            <ac:spMk id="3" creationId="{B7B4C698-E7D7-922B-325D-8F7DD4EF3C71}"/>
          </ac:spMkLst>
        </pc:spChg>
        <pc:spChg chg="add mod ord">
          <ac:chgData name="Hawkins, Marquis" userId="66f285a2-9d61-4ceb-9ba7-199f7c64dc7c" providerId="ADAL" clId="{D4E2F900-A614-3843-906E-EADA7D31E90F}" dt="2024-08-28T22:32:27.694" v="576" actId="20577"/>
          <ac:spMkLst>
            <pc:docMk/>
            <pc:sldMk cId="86550826" sldId="372"/>
            <ac:spMk id="4" creationId="{372069ED-9D58-49A2-05EC-9746213BB82A}"/>
          </ac:spMkLst>
        </pc:spChg>
        <pc:spChg chg="add mod ord">
          <ac:chgData name="Hawkins, Marquis" userId="66f285a2-9d61-4ceb-9ba7-199f7c64dc7c" providerId="ADAL" clId="{D4E2F900-A614-3843-906E-EADA7D31E90F}" dt="2024-08-28T22:32:32.290" v="597" actId="20577"/>
          <ac:spMkLst>
            <pc:docMk/>
            <pc:sldMk cId="86550826" sldId="372"/>
            <ac:spMk id="5" creationId="{6778876A-A637-1C54-CCC1-EE931417DEA1}"/>
          </ac:spMkLst>
        </pc:spChg>
      </pc:sldChg>
      <pc:sldChg chg="addSp delSp modSp new mod ord modClrScheme chgLayout">
        <pc:chgData name="Hawkins, Marquis" userId="66f285a2-9d61-4ceb-9ba7-199f7c64dc7c" providerId="ADAL" clId="{D4E2F900-A614-3843-906E-EADA7D31E90F}" dt="2024-08-28T22:33:10.078" v="648" actId="20578"/>
        <pc:sldMkLst>
          <pc:docMk/>
          <pc:sldMk cId="1636600018" sldId="373"/>
        </pc:sldMkLst>
        <pc:spChg chg="del mod ord">
          <ac:chgData name="Hawkins, Marquis" userId="66f285a2-9d61-4ceb-9ba7-199f7c64dc7c" providerId="ADAL" clId="{D4E2F900-A614-3843-906E-EADA7D31E90F}" dt="2024-08-28T22:32:51.884" v="599" actId="700"/>
          <ac:spMkLst>
            <pc:docMk/>
            <pc:sldMk cId="1636600018" sldId="373"/>
            <ac:spMk id="2" creationId="{88ABDBEB-FF01-3B68-63A1-8EB72491AD91}"/>
          </ac:spMkLst>
        </pc:spChg>
        <pc:spChg chg="del mod ord">
          <ac:chgData name="Hawkins, Marquis" userId="66f285a2-9d61-4ceb-9ba7-199f7c64dc7c" providerId="ADAL" clId="{D4E2F900-A614-3843-906E-EADA7D31E90F}" dt="2024-08-28T22:32:51.884" v="599" actId="700"/>
          <ac:spMkLst>
            <pc:docMk/>
            <pc:sldMk cId="1636600018" sldId="373"/>
            <ac:spMk id="3" creationId="{2D1AEBA6-6CBC-0911-797F-4C823F7C1384}"/>
          </ac:spMkLst>
        </pc:spChg>
        <pc:spChg chg="add mod ord">
          <ac:chgData name="Hawkins, Marquis" userId="66f285a2-9d61-4ceb-9ba7-199f7c64dc7c" providerId="ADAL" clId="{D4E2F900-A614-3843-906E-EADA7D31E90F}" dt="2024-08-28T22:33:00.694" v="630" actId="20577"/>
          <ac:spMkLst>
            <pc:docMk/>
            <pc:sldMk cId="1636600018" sldId="373"/>
            <ac:spMk id="4" creationId="{9CBEF20C-E2CD-3345-15BE-9BAB7F756E2B}"/>
          </ac:spMkLst>
        </pc:spChg>
        <pc:spChg chg="add mod ord">
          <ac:chgData name="Hawkins, Marquis" userId="66f285a2-9d61-4ceb-9ba7-199f7c64dc7c" providerId="ADAL" clId="{D4E2F900-A614-3843-906E-EADA7D31E90F}" dt="2024-08-28T22:33:04.344" v="647" actId="20577"/>
          <ac:spMkLst>
            <pc:docMk/>
            <pc:sldMk cId="1636600018" sldId="373"/>
            <ac:spMk id="5" creationId="{D70E8309-EAD8-4D00-A8D5-9D5265D576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3D3A3-B906-C044-A7F4-56DE8BFFCA1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5CD1C-4860-3F43-B723-BA80AADF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the software that </a:t>
            </a:r>
            <a:r>
              <a:rPr lang="en-US" dirty="0" err="1"/>
              <a:t>peforms</a:t>
            </a:r>
            <a:r>
              <a:rPr lang="en-US" dirty="0"/>
              <a:t> R Studio is an interactive interface for R</a:t>
            </a:r>
          </a:p>
          <a:p>
            <a:r>
              <a:rPr lang="en-US" dirty="0"/>
              <a:t>Makes it easier to use R</a:t>
            </a:r>
          </a:p>
          <a:p>
            <a:r>
              <a:rPr lang="en-US" dirty="0"/>
              <a:t>You must download R before you can use R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Customizable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only for numeric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- set of values with the same class type (e.g., columns in a data set)</a:t>
            </a:r>
          </a:p>
          <a:p>
            <a:r>
              <a:rPr lang="en-US" dirty="0"/>
              <a:t>Matrix - rows and columns with the same class type</a:t>
            </a:r>
          </a:p>
          <a:p>
            <a:r>
              <a:rPr lang="en-US" dirty="0"/>
              <a:t>List - Can contain multiple object types including other lists</a:t>
            </a:r>
          </a:p>
          <a:p>
            <a:r>
              <a:rPr lang="en-US" dirty="0"/>
              <a:t>Data frames - Specific type of list with columns and rows (e.g., data set)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explore how to call those functions and provide input for their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5CD1C-4860-3F43-B723-BA80AADFA5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4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519D-011F-694A-8D11-65D3AC0A6F2E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9EB0-96C4-1B46-9BE8-559EAD597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7F4B-6B31-F745-A741-94B371F00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F20D3-3187-8A4E-9280-85655E3A9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Marquis Hawkins, PhD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Psychology</a:t>
            </a:r>
          </a:p>
        </p:txBody>
      </p:sp>
    </p:spTree>
    <p:extLst>
      <p:ext uri="{BB962C8B-B14F-4D97-AF65-F5344CB8AC3E}">
        <p14:creationId xmlns:p14="http://schemas.microsoft.com/office/powerpoint/2010/main" val="60912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BEF00-934A-6DEF-199F-D62E9F2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your </a:t>
            </a:r>
            <a:br>
              <a:rPr lang="en-US" dirty="0"/>
            </a:br>
            <a:r>
              <a:rPr lang="en-US" dirty="0"/>
              <a:t>R studio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03B1-9AB5-4673-0008-7B600A7DE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272238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0099A-8D17-7B4C-A23E-2F80F7CC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45A09-69E3-7041-9785-E72643BA4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4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BD8-9BED-9643-8820-3A290BA7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1DD-33C9-0A40-8ECB-7A7AEB81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- everything in R</a:t>
            </a:r>
          </a:p>
          <a:p>
            <a:r>
              <a:rPr lang="en-US" dirty="0"/>
              <a:t>Functions - performs task on objects</a:t>
            </a:r>
          </a:p>
          <a:p>
            <a:r>
              <a:rPr lang="en-US" dirty="0"/>
              <a:t>Arguments - tells functions what to do</a:t>
            </a:r>
          </a:p>
          <a:p>
            <a:r>
              <a:rPr lang="en-US" dirty="0"/>
              <a:t>Packages - collection of user-generated functions</a:t>
            </a:r>
          </a:p>
        </p:txBody>
      </p:sp>
    </p:spTree>
    <p:extLst>
      <p:ext uri="{BB962C8B-B14F-4D97-AF65-F5344CB8AC3E}">
        <p14:creationId xmlns:p14="http://schemas.microsoft.com/office/powerpoint/2010/main" val="77434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BD8-9BED-9643-8820-3A290BA7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1DD-33C9-0A40-8ECB-7A7AEB81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- place to write your code</a:t>
            </a:r>
          </a:p>
          <a:p>
            <a:r>
              <a:rPr lang="en-US" dirty="0"/>
              <a:t>R Markdown/Notebook - basic text editor for writing code and producing html, pdf, word, and PowerPoint files</a:t>
            </a:r>
          </a:p>
          <a:p>
            <a:r>
              <a:rPr lang="en-US" dirty="0"/>
              <a:t>Working directory - default location where </a:t>
            </a:r>
            <a:r>
              <a:rPr lang="en-US" i="1" dirty="0"/>
              <a:t>R</a:t>
            </a:r>
            <a:r>
              <a:rPr lang="en-US" dirty="0"/>
              <a:t> will look for files you want to load and where it will put any files you save </a:t>
            </a:r>
          </a:p>
          <a:p>
            <a:r>
              <a:rPr lang="en-US" dirty="0"/>
              <a:t>R Projects - organizing all folders and files associate with a project</a:t>
            </a:r>
          </a:p>
        </p:txBody>
      </p:sp>
    </p:spTree>
    <p:extLst>
      <p:ext uri="{BB962C8B-B14F-4D97-AF65-F5344CB8AC3E}">
        <p14:creationId xmlns:p14="http://schemas.microsoft.com/office/powerpoint/2010/main" val="21821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BD8-9BED-9643-8820-3A290BA7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1DD-33C9-0A40-8ECB-7A7AEB81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- everything in R</a:t>
            </a:r>
          </a:p>
        </p:txBody>
      </p:sp>
    </p:spTree>
    <p:extLst>
      <p:ext uri="{BB962C8B-B14F-4D97-AF65-F5344CB8AC3E}">
        <p14:creationId xmlns:p14="http://schemas.microsoft.com/office/powerpoint/2010/main" val="118197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B3C7-9D5A-4249-A761-C8AEC07F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0C94-0720-024E-A778-31A5DD59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 R is an object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(e.g., variables/columns in a dataset)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from functions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4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3C37-B7C4-A8E9-4AFB-CC90228C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D9DC-1BBC-E50B-05F2-31533402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defined using the ‘</a:t>
            </a:r>
            <a:r>
              <a:rPr lang="en-US" sz="2600" dirty="0"/>
              <a:t>&lt;-’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&lt;-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value/function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600" dirty="0"/>
              <a:t>&lt;-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“Melissa”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2600" dirty="0"/>
              <a:t>&lt;-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</a:p>
          <a:p>
            <a:pPr lvl="1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reg_results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&lt;-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 ~ group)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also defined using the ‘=’ operator</a:t>
            </a:r>
          </a:p>
          <a:p>
            <a:r>
              <a:rPr lang="en-US" sz="2600" dirty="0"/>
              <a:t>‘&lt;-’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is most often used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signs are used to specify values of arguments within functions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 to use </a:t>
            </a:r>
            <a:r>
              <a:rPr lang="en-US" sz="2600" dirty="0"/>
              <a:t>&lt;-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to define objects and = when specifying values of an argument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D208-9C79-C645-91B4-0819550C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37DE-B748-914D-B0B2-B3E82E37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Numeric - numbers with decimals</a:t>
            </a:r>
          </a:p>
          <a:p>
            <a:r>
              <a:rPr lang="en-US" dirty="0"/>
              <a:t>Integer - whole numbers </a:t>
            </a:r>
          </a:p>
          <a:p>
            <a:r>
              <a:rPr lang="en-US" dirty="0"/>
              <a:t>Logical - two values (e.g., TRUE/FALSE or T/F)</a:t>
            </a:r>
          </a:p>
          <a:p>
            <a:r>
              <a:rPr lang="en-US" dirty="0"/>
              <a:t>Factor - vectors with limited set of values</a:t>
            </a:r>
          </a:p>
          <a:p>
            <a:r>
              <a:rPr lang="en-US" dirty="0"/>
              <a:t>Character - any grouping of characters in single or double quotes (e.g., "high school", "college”)</a:t>
            </a:r>
          </a:p>
          <a:p>
            <a:r>
              <a:rPr lang="en-US" dirty="0"/>
              <a:t>Date/time</a:t>
            </a:r>
          </a:p>
          <a:p>
            <a:r>
              <a:rPr lang="en-US" dirty="0"/>
              <a:t>NA/</a:t>
            </a:r>
            <a:r>
              <a:rPr lang="en-US" dirty="0" err="1"/>
              <a:t>NaN</a:t>
            </a:r>
            <a:r>
              <a:rPr lang="en-US" dirty="0"/>
              <a:t> - missing data</a:t>
            </a:r>
          </a:p>
          <a:p>
            <a:r>
              <a:rPr lang="en-US" dirty="0" err="1"/>
              <a:t>Data.frame</a:t>
            </a:r>
            <a:r>
              <a:rPr lang="en-US" dirty="0"/>
              <a:t> - typical dataset</a:t>
            </a:r>
          </a:p>
          <a:p>
            <a:r>
              <a:rPr lang="en-US" dirty="0"/>
              <a:t>Tibble - data frame variation that display more nicely</a:t>
            </a:r>
          </a:p>
          <a:p>
            <a:r>
              <a:rPr lang="en-US" dirty="0"/>
              <a:t>Outputs (e.g., tables, plots)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F696-9FA6-1B90-7CFC-406370D1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5E3B-B01C-9C21-837F-6976EAC2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“modern” way to produce and display a data frame</a:t>
            </a:r>
          </a:p>
          <a:p>
            <a:r>
              <a:rPr lang="en-US" dirty="0"/>
              <a:t>“best-of” data frame</a:t>
            </a:r>
          </a:p>
          <a:p>
            <a:r>
              <a:rPr lang="en-US" dirty="0"/>
              <a:t>They do less than traditional data frames </a:t>
            </a:r>
          </a:p>
          <a:p>
            <a:pPr lvl="1"/>
            <a:r>
              <a:rPr lang="en-US" dirty="0"/>
              <a:t>doesn’t change variable names or types or perform partial matching</a:t>
            </a:r>
          </a:p>
          <a:p>
            <a:r>
              <a:rPr lang="en-US" dirty="0"/>
              <a:t>Produces more error message</a:t>
            </a:r>
          </a:p>
          <a:p>
            <a:r>
              <a:rPr lang="en-US" dirty="0"/>
              <a:t>Can lead to cleaner code</a:t>
            </a:r>
          </a:p>
          <a:p>
            <a:r>
              <a:rPr lang="en-US" dirty="0" err="1"/>
              <a:t>as_tibble</a:t>
            </a:r>
            <a:r>
              <a:rPr lang="en-US" dirty="0"/>
              <a:t>( ) function converts traditional data frames into </a:t>
            </a:r>
            <a:r>
              <a:rPr lang="en-US" dirty="0" err="1"/>
              <a:t>tibbles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D97-16C0-D54D-989F-D269B94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9847EE-6E11-ED4C-A03D-2826395F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64" r="11090"/>
          <a:stretch/>
        </p:blipFill>
        <p:spPr>
          <a:xfrm>
            <a:off x="628649" y="2149524"/>
            <a:ext cx="7888047" cy="3646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BC441-BFB2-0C49-9A2E-F14E1C499DFF}"/>
              </a:ext>
            </a:extLst>
          </p:cNvPr>
          <p:cNvSpPr txBox="1"/>
          <p:nvPr/>
        </p:nvSpPr>
        <p:spPr>
          <a:xfrm>
            <a:off x="232756" y="6467302"/>
            <a:ext cx="729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The Epidemiologist R Handbook</a:t>
            </a:r>
          </a:p>
        </p:txBody>
      </p:sp>
    </p:spTree>
    <p:extLst>
      <p:ext uri="{BB962C8B-B14F-4D97-AF65-F5344CB8AC3E}">
        <p14:creationId xmlns:p14="http://schemas.microsoft.com/office/powerpoint/2010/main" val="163076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4184-43DC-7CAE-797C-E296534D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DE4D-6418-A2C3-0A0B-6D5EE197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the RStudio Interface</a:t>
            </a:r>
            <a:endParaRPr lang="en-US" sz="2000" b="0" i="0" u="none" strike="noStrike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and describe the main components of RStudio, including the console, script editor, environment pane, and file pane.</a:t>
            </a: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Demonstrate how to customize the RStudio layout to suit your workflow preferences.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 Key R Concepts</a:t>
            </a:r>
            <a:endParaRPr lang="en-US" sz="2000" b="0" i="0" u="none" strike="noStrike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 and differentiate between key R terms such as objects, functions, arguments, and packages.</a:t>
            </a: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Explain the importance of using scripts and R Markdown for reproducible research.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and Manipulate Basic R Objects</a:t>
            </a:r>
            <a:endParaRPr 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assignment operator (&lt;-) to create objects in R.</a:t>
            </a: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and describe different object classes in R, including numeric, character, logical, and factor.</a:t>
            </a:r>
          </a:p>
        </p:txBody>
      </p:sp>
    </p:spTree>
    <p:extLst>
      <p:ext uri="{BB962C8B-B14F-4D97-AF65-F5344CB8AC3E}">
        <p14:creationId xmlns:p14="http://schemas.microsoft.com/office/powerpoint/2010/main" val="207962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D97-16C0-D54D-989F-D269B94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B9847EE-6E11-ED4C-A03D-2826395F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64" r="11090"/>
          <a:stretch/>
        </p:blipFill>
        <p:spPr>
          <a:xfrm>
            <a:off x="628649" y="2149524"/>
            <a:ext cx="7888047" cy="36468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6BE037-44E3-2D4B-ADE9-5EA72CE895A0}"/>
              </a:ext>
            </a:extLst>
          </p:cNvPr>
          <p:cNvSpPr/>
          <p:nvPr/>
        </p:nvSpPr>
        <p:spPr>
          <a:xfrm>
            <a:off x="477675" y="2149524"/>
            <a:ext cx="1948296" cy="4001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9EF8D-84FB-6341-9F71-52DCF30C2F21}"/>
              </a:ext>
            </a:extLst>
          </p:cNvPr>
          <p:cNvSpPr txBox="1"/>
          <p:nvPr/>
        </p:nvSpPr>
        <p:spPr>
          <a:xfrm>
            <a:off x="128541" y="6255201"/>
            <a:ext cx="328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used in epidemiology</a:t>
            </a:r>
          </a:p>
        </p:txBody>
      </p:sp>
    </p:spTree>
    <p:extLst>
      <p:ext uri="{BB962C8B-B14F-4D97-AF65-F5344CB8AC3E}">
        <p14:creationId xmlns:p14="http://schemas.microsoft.com/office/powerpoint/2010/main" val="80921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D2E4-CC22-A4F7-053B-8AA75968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469-20E7-BE45-D432-920EAEF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be the same class type</a:t>
            </a:r>
          </a:p>
          <a:p>
            <a:r>
              <a:rPr lang="en-US" dirty="0"/>
              <a:t>If there is a mix of types in a vector, it will be coerced into the lower ranking type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age &lt;- c(25, 30, 15, "17", 28)</a:t>
            </a:r>
          </a:p>
          <a:p>
            <a:pPr lvl="1"/>
            <a:r>
              <a:rPr lang="en-US" dirty="0"/>
              <a:t>Age is coerced into a character vector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AF8DAC-BC95-884D-E0E3-5DF1F96EDAFF}"/>
              </a:ext>
            </a:extLst>
          </p:cNvPr>
          <p:cNvCxnSpPr/>
          <p:nvPr/>
        </p:nvCxnSpPr>
        <p:spPr>
          <a:xfrm flipH="1">
            <a:off x="4175393" y="3429000"/>
            <a:ext cx="683046" cy="1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3ACC0B-5866-B2AA-5E51-1422B957D481}"/>
              </a:ext>
            </a:extLst>
          </p:cNvPr>
          <p:cNvSpPr txBox="1"/>
          <p:nvPr/>
        </p:nvSpPr>
        <p:spPr>
          <a:xfrm>
            <a:off x="4990641" y="3187083"/>
            <a:ext cx="273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quotes indicates a character</a:t>
            </a:r>
          </a:p>
        </p:txBody>
      </p:sp>
    </p:spTree>
    <p:extLst>
      <p:ext uri="{BB962C8B-B14F-4D97-AF65-F5344CB8AC3E}">
        <p14:creationId xmlns:p14="http://schemas.microsoft.com/office/powerpoint/2010/main" val="142502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D2E4-CC22-A4F7-053B-8AA75968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F469-20E7-BE45-D432-920EAEF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be the same class type</a:t>
            </a:r>
          </a:p>
          <a:p>
            <a:r>
              <a:rPr lang="en-US" dirty="0"/>
              <a:t>If there is a mix of types in a vector, it will be coerced into the lower ranking type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age &lt;- c(25, 30, 15, "17", 28)</a:t>
            </a:r>
          </a:p>
          <a:p>
            <a:pPr lvl="1"/>
            <a:r>
              <a:rPr lang="en-US" dirty="0"/>
              <a:t>Age is coerced into a character vector</a:t>
            </a:r>
          </a:p>
          <a:p>
            <a:endParaRPr lang="en-US" dirty="0"/>
          </a:p>
          <a:p>
            <a:r>
              <a:rPr lang="en-US" dirty="0"/>
              <a:t>Hierarchy for coercion: </a:t>
            </a:r>
          </a:p>
          <a:p>
            <a:r>
              <a:rPr lang="en-US" dirty="0"/>
              <a:t>logical &lt; integer &lt; numeric &lt; character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AF8DAC-BC95-884D-E0E3-5DF1F96EDAFF}"/>
              </a:ext>
            </a:extLst>
          </p:cNvPr>
          <p:cNvCxnSpPr/>
          <p:nvPr/>
        </p:nvCxnSpPr>
        <p:spPr>
          <a:xfrm flipH="1">
            <a:off x="4175393" y="3429000"/>
            <a:ext cx="683046" cy="1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3ACC0B-5866-B2AA-5E51-1422B957D481}"/>
              </a:ext>
            </a:extLst>
          </p:cNvPr>
          <p:cNvSpPr txBox="1"/>
          <p:nvPr/>
        </p:nvSpPr>
        <p:spPr>
          <a:xfrm>
            <a:off x="4990641" y="3187083"/>
            <a:ext cx="273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quotes indicates a character</a:t>
            </a:r>
          </a:p>
        </p:txBody>
      </p:sp>
    </p:spTree>
    <p:extLst>
      <p:ext uri="{BB962C8B-B14F-4D97-AF65-F5344CB8AC3E}">
        <p14:creationId xmlns:p14="http://schemas.microsoft.com/office/powerpoint/2010/main" val="4291461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7E49-1E90-0240-FDCB-C4304804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Columns/variables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11B5-6D12-2F22-3E77-EC7F740F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can be columns/variables in a data frame</a:t>
            </a:r>
          </a:p>
          <a:p>
            <a:r>
              <a:rPr lang="en-US" dirty="0"/>
              <a:t>“$” connects column to its data frame</a:t>
            </a:r>
          </a:p>
          <a:p>
            <a:r>
              <a:rPr lang="en-US" dirty="0"/>
              <a:t>Example - age variable in NHANES data frame</a:t>
            </a:r>
          </a:p>
          <a:p>
            <a:pPr lvl="1"/>
            <a:r>
              <a:rPr lang="en-US" sz="2800" dirty="0" err="1"/>
              <a:t>nhanes$age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897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AF972-98C7-D948-7494-77A707D3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D65A9-7999-8888-EDF7-23F6876A0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302986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D64-5D99-9961-A0E4-CF3563F6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Access/indexing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3D1E-E0E3-2FA8-603D-A609D119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is used to view parts of an object</a:t>
            </a:r>
          </a:p>
          <a:p>
            <a:r>
              <a:rPr lang="en-US" dirty="0"/>
              <a:t>[ ] is used to index</a:t>
            </a:r>
          </a:p>
          <a:p>
            <a:r>
              <a:rPr lang="en-US" dirty="0"/>
              <a:t>Viewing a specific row and/or column:</a:t>
            </a:r>
          </a:p>
          <a:p>
            <a:r>
              <a:rPr lang="en-US" dirty="0" err="1"/>
              <a:t>data_frame</a:t>
            </a:r>
            <a:r>
              <a:rPr lang="en-US" dirty="0"/>
              <a:t>[row, column] - index a specific row(s) and column(s)</a:t>
            </a:r>
          </a:p>
          <a:p>
            <a:r>
              <a:rPr lang="en-US" dirty="0" err="1"/>
              <a:t>data_frame</a:t>
            </a:r>
            <a:r>
              <a:rPr lang="en-US" dirty="0"/>
              <a:t>[row, ] - index a specific row(s)</a:t>
            </a:r>
          </a:p>
          <a:p>
            <a:r>
              <a:rPr lang="en-US" dirty="0" err="1"/>
              <a:t>data_frame</a:t>
            </a:r>
            <a:r>
              <a:rPr lang="en-US" dirty="0"/>
              <a:t>[ ,column] - index a specific column(s)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D64-5D99-9961-A0E4-CF3563F6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Access/indexing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3D1E-E0E3-2FA8-603D-A609D119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specify rows and columns</a:t>
            </a:r>
          </a:p>
          <a:p>
            <a:r>
              <a:rPr lang="en-US" dirty="0"/>
              <a:t>Start value : end value</a:t>
            </a:r>
          </a:p>
          <a:p>
            <a:r>
              <a:rPr lang="en-US" dirty="0"/>
              <a:t>Example - rows 1 to 10 and columns 1 to 50</a:t>
            </a:r>
          </a:p>
          <a:p>
            <a:r>
              <a:rPr lang="en-US" dirty="0" err="1"/>
              <a:t>data_frame</a:t>
            </a:r>
            <a:r>
              <a:rPr lang="en-US" dirty="0"/>
              <a:t>[1:10, 1:50]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D64-5D99-9961-A0E4-CF3563F6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Access/indexing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3D1E-E0E3-2FA8-603D-A609D119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specify rows and columns</a:t>
            </a:r>
          </a:p>
          <a:p>
            <a:r>
              <a:rPr lang="en-US" dirty="0"/>
              <a:t>Colon “ : ” operator</a:t>
            </a:r>
          </a:p>
          <a:p>
            <a:r>
              <a:rPr lang="en-US" dirty="0"/>
              <a:t>Start value : end value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sz="2800" dirty="0" err="1"/>
              <a:t>data_frame</a:t>
            </a:r>
            <a:r>
              <a:rPr lang="en-US" sz="2800" dirty="0"/>
              <a:t>[1:10, 1:50] </a:t>
            </a:r>
          </a:p>
          <a:p>
            <a:pPr lvl="1"/>
            <a:r>
              <a:rPr lang="en-US" sz="2800" dirty="0"/>
              <a:t>Returns rows 1 to 10 and columns 1 to 50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4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D64-5D99-9961-A0E4-CF3563F6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Access/indexing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3D1E-E0E3-2FA8-603D-A609D119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specify rows and columns</a:t>
            </a:r>
          </a:p>
          <a:p>
            <a:r>
              <a:rPr lang="en-US" dirty="0"/>
              <a:t>By name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sz="2800" dirty="0" err="1"/>
              <a:t>data_frame</a:t>
            </a:r>
            <a:r>
              <a:rPr lang="en-US" sz="2800" dirty="0"/>
              <a:t>[1:10, c(“age”, “dob” )] </a:t>
            </a:r>
          </a:p>
          <a:p>
            <a:pPr lvl="1"/>
            <a:r>
              <a:rPr lang="en-US" sz="2800" dirty="0"/>
              <a:t>Returns rows 1 to 10 and the age and dob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7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2F14-CDB9-4851-6BAC-533AD227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an element in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4653-C062-C1EF-EB4D-18A8BE34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my_vector</a:t>
            </a:r>
            <a:r>
              <a:rPr lang="en-US" dirty="0"/>
              <a:t> &lt;- c("a", "b", "c", "d", "e", "f")</a:t>
            </a:r>
          </a:p>
          <a:p>
            <a:r>
              <a:rPr lang="en-US" dirty="0" err="1"/>
              <a:t>my_vector</a:t>
            </a:r>
            <a:r>
              <a:rPr lang="en-US" dirty="0"/>
              <a:t>[5]</a:t>
            </a:r>
          </a:p>
          <a:p>
            <a:r>
              <a:rPr lang="en-US" dirty="0"/>
              <a:t>“e”</a:t>
            </a:r>
          </a:p>
        </p:txBody>
      </p:sp>
    </p:spTree>
    <p:extLst>
      <p:ext uri="{BB962C8B-B14F-4D97-AF65-F5344CB8AC3E}">
        <p14:creationId xmlns:p14="http://schemas.microsoft.com/office/powerpoint/2010/main" val="303362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B893-B6E6-C4DF-06CB-F46E9AED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FB15-F540-89B9-C230-2A864DAB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20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Execute Basic R Functions</a:t>
            </a:r>
            <a:endParaRPr lang="en-US" sz="2000" b="0" i="0" u="none" strike="noStrike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built-in R functions to perform simple tasks, such as mathematical calculations (e.g., sqrt()).</a:t>
            </a: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indexing techniques to access specific elements within objects like vectors and data frames.</a:t>
            </a:r>
          </a:p>
          <a:p>
            <a:pPr algn="l">
              <a:buFont typeface="+mj-lt"/>
              <a:buAutoNum type="arabicPeriod" startAt="4"/>
            </a:pPr>
            <a:r>
              <a:rPr lang="en-US" sz="2000" b="1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 and Call Simple Custom Functions</a:t>
            </a:r>
            <a:endParaRPr lang="en-US" sz="2000" b="0" i="0" u="none" strike="noStrike" dirty="0">
              <a:solidFill>
                <a:srgbClr val="11111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 a basic function in R, specifying input arguments and returning output.</a:t>
            </a:r>
          </a:p>
          <a:p>
            <a:pPr lvl="1"/>
            <a:r>
              <a:rPr lang="en-US" sz="2000" b="0" i="0" u="none" strike="noStrike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scenarios where writing a custom function would benefit code modularity, task automation, or error handling, such as repetitive data cleaning tasks.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13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069ED-9D58-49A2-05EC-9746213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8876A-A637-1C54-CCC1-EE931417D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86550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BD8-9BED-9643-8820-3A290BA7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51DD-33C9-0A40-8ECB-7A7AEB81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- everything in R</a:t>
            </a:r>
          </a:p>
          <a:p>
            <a:r>
              <a:rPr lang="en-US" dirty="0"/>
              <a:t>Functions - performs task on objects</a:t>
            </a:r>
          </a:p>
          <a:p>
            <a:r>
              <a:rPr lang="en-US" dirty="0"/>
              <a:t>Arguments - tells functions what to do</a:t>
            </a:r>
          </a:p>
        </p:txBody>
      </p:sp>
    </p:spTree>
    <p:extLst>
      <p:ext uri="{BB962C8B-B14F-4D97-AF65-F5344CB8AC3E}">
        <p14:creationId xmlns:p14="http://schemas.microsoft.com/office/powerpoint/2010/main" val="415651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18C-98B4-7946-AD8F-A1115EC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4A19-2FEF-074A-84B3-EFCB3F53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Performs tasks</a:t>
            </a:r>
          </a:p>
          <a:p>
            <a:r>
              <a:rPr lang="en-US" dirty="0"/>
              <a:t>Takes input and produces an output</a:t>
            </a:r>
          </a:p>
          <a:p>
            <a:r>
              <a:rPr lang="en-US" dirty="0"/>
              <a:t>The function’s purpose dictates the output</a:t>
            </a:r>
          </a:p>
          <a:p>
            <a:r>
              <a:rPr lang="en-US" dirty="0"/>
              <a:t>Example: sqrt(age)</a:t>
            </a:r>
          </a:p>
          <a:p>
            <a:r>
              <a:rPr lang="en-US" dirty="0"/>
              <a:t>Many functions come installed with R</a:t>
            </a:r>
          </a:p>
          <a:p>
            <a:r>
              <a:rPr lang="en-US" dirty="0"/>
              <a:t>More are available for download in </a:t>
            </a:r>
            <a:r>
              <a:rPr lang="en-US" i="1" dirty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7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18C-98B4-7946-AD8F-A1115EC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4A19-2FEF-074A-84B3-EFCB3F53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78884"/>
          </a:xfrm>
        </p:spPr>
        <p:txBody>
          <a:bodyPr>
            <a:normAutofit/>
          </a:bodyPr>
          <a:lstStyle/>
          <a:p>
            <a:r>
              <a:rPr lang="en-US" sz="2800" dirty="0"/>
              <a:t>Function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given to the function is used to identify and call the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should be meaningful and reflect the function's purpose.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2B75D-A55E-0586-5971-2C5B6CF834EB}"/>
              </a:ext>
            </a:extLst>
          </p:cNvPr>
          <p:cNvSpPr txBox="1"/>
          <p:nvPr/>
        </p:nvSpPr>
        <p:spPr>
          <a:xfrm>
            <a:off x="890649" y="5107879"/>
            <a:ext cx="73627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calculate_average</a:t>
            </a:r>
            <a:r>
              <a:rPr lang="en-US" sz="2800" dirty="0"/>
              <a:t> &lt;- function(num1, num2) {</a:t>
            </a:r>
          </a:p>
          <a:p>
            <a:r>
              <a:rPr lang="en-US" sz="2800" dirty="0"/>
              <a:t>    # Function body will be defined here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4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C18C-98B4-7946-AD8F-A1115EC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4A19-2FEF-074A-84B3-EFCB3F53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78884"/>
          </a:xfrm>
        </p:spPr>
        <p:txBody>
          <a:bodyPr>
            <a:normAutofit/>
          </a:bodyPr>
          <a:lstStyle/>
          <a:p>
            <a:r>
              <a:rPr lang="en-US" sz="2800" dirty="0"/>
              <a:t>Arguments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values that the function requires to perform its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Enclosed within parentheses following the function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2B75D-A55E-0586-5971-2C5B6CF834EB}"/>
              </a:ext>
            </a:extLst>
          </p:cNvPr>
          <p:cNvSpPr txBox="1"/>
          <p:nvPr/>
        </p:nvSpPr>
        <p:spPr>
          <a:xfrm>
            <a:off x="628650" y="5107879"/>
            <a:ext cx="78866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calculate_average</a:t>
            </a:r>
            <a:r>
              <a:rPr lang="en-US" sz="2800" dirty="0"/>
              <a:t> &lt;- function(num1, num2) {</a:t>
            </a:r>
          </a:p>
          <a:p>
            <a:r>
              <a:rPr lang="en-US" sz="2800" dirty="0"/>
              <a:t>    # Function body will be defined here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698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DD18-4435-F2F6-C4D3-984EC5C7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97C0-123A-C296-D796-347E8C57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35144"/>
          </a:xfrm>
        </p:spPr>
        <p:txBody>
          <a:bodyPr/>
          <a:lstStyle/>
          <a:p>
            <a:r>
              <a:rPr lang="en-US" dirty="0"/>
              <a:t>Function 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block of code enclosed within curly braces {}.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the instructions that define how the function accomplishes its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and operations specific to the function's purpose are defined here.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5727C-AC0D-7E60-3183-6C03E3A81015}"/>
              </a:ext>
            </a:extLst>
          </p:cNvPr>
          <p:cNvSpPr txBox="1"/>
          <p:nvPr/>
        </p:nvSpPr>
        <p:spPr>
          <a:xfrm>
            <a:off x="628650" y="4904509"/>
            <a:ext cx="7886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calculate_average</a:t>
            </a:r>
            <a:r>
              <a:rPr lang="en-US" sz="2800" dirty="0"/>
              <a:t> &lt;- function(num1, num2) {</a:t>
            </a:r>
          </a:p>
          <a:p>
            <a:r>
              <a:rPr lang="en-US" sz="2800" dirty="0"/>
              <a:t>    average &lt;- (num1 + num2) / 2</a:t>
            </a:r>
          </a:p>
          <a:p>
            <a:r>
              <a:rPr lang="en-US" sz="2800" dirty="0"/>
              <a:t>    # The variable 'average' is calculated here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0874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CDF5-D616-16BB-903A-366A404F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11E5-7E53-6AA6-7F36-50D59C02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82001"/>
          </a:xfrm>
        </p:spPr>
        <p:txBody>
          <a:bodyPr/>
          <a:lstStyle/>
          <a:p>
            <a:r>
              <a:rPr lang="en-US" dirty="0"/>
              <a:t>Return or print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or output of the function's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Specified using the return()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Marks the end of the function's execution.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6DE9C-1DC9-45A3-5B33-5664BABF7E4E}"/>
              </a:ext>
            </a:extLst>
          </p:cNvPr>
          <p:cNvSpPr txBox="1"/>
          <p:nvPr/>
        </p:nvSpPr>
        <p:spPr>
          <a:xfrm>
            <a:off x="628649" y="4607626"/>
            <a:ext cx="78866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calculate_average</a:t>
            </a:r>
            <a:r>
              <a:rPr lang="en-US" sz="2800" dirty="0"/>
              <a:t> &lt;- function(num1, num2) {</a:t>
            </a:r>
          </a:p>
          <a:p>
            <a:r>
              <a:rPr lang="en-US" sz="2800" dirty="0"/>
              <a:t>    average &lt;- (num1 + num2) / 2</a:t>
            </a:r>
          </a:p>
          <a:p>
            <a:r>
              <a:rPr lang="en-US" sz="2800" dirty="0"/>
              <a:t>    return(average)  </a:t>
            </a:r>
          </a:p>
          <a:p>
            <a:r>
              <a:rPr lang="en-US" sz="2800" dirty="0"/>
              <a:t># The calculated average is returned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962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DF3F-3598-A130-8C9D-F145FB8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75B1-7015-6953-F038-A9277530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394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Calling a function means executing it to perform the specified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function name followed by parentheses () to call it.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93E15-F648-3744-A6D7-C15EB8B7B384}"/>
              </a:ext>
            </a:extLst>
          </p:cNvPr>
          <p:cNvSpPr txBox="1"/>
          <p:nvPr/>
        </p:nvSpPr>
        <p:spPr>
          <a:xfrm>
            <a:off x="628649" y="4933599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result &lt;- </a:t>
            </a:r>
            <a:r>
              <a:rPr lang="en-US" sz="2800" dirty="0" err="1"/>
              <a:t>calculate_average</a:t>
            </a:r>
            <a:r>
              <a:rPr lang="en-US" sz="2800" dirty="0"/>
              <a:t>(10, 15)</a:t>
            </a:r>
          </a:p>
        </p:txBody>
      </p:sp>
    </p:spTree>
    <p:extLst>
      <p:ext uri="{BB962C8B-B14F-4D97-AF65-F5344CB8AC3E}">
        <p14:creationId xmlns:p14="http://schemas.microsoft.com/office/powerpoint/2010/main" val="779139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3BC9-67D6-2F8A-30B0-40F094E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FBCF-782E-F615-3858-AD4F7359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001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Arguments are passed based on their position in the function definition.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order matters, and each argument corresponds to a specific parameter.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852B9-C549-4CB9-DEC9-BF1138E9F763}"/>
              </a:ext>
            </a:extLst>
          </p:cNvPr>
          <p:cNvSpPr txBox="1"/>
          <p:nvPr/>
        </p:nvSpPr>
        <p:spPr>
          <a:xfrm>
            <a:off x="628649" y="4006296"/>
            <a:ext cx="7886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calculate_sum</a:t>
            </a:r>
            <a:r>
              <a:rPr lang="en-US" sz="2800" dirty="0"/>
              <a:t> &lt;- function(x, y) {</a:t>
            </a:r>
          </a:p>
          <a:p>
            <a:r>
              <a:rPr lang="en-US" sz="2800" dirty="0"/>
              <a:t>    total &lt;- x + y</a:t>
            </a:r>
          </a:p>
          <a:p>
            <a:r>
              <a:rPr lang="en-US" sz="2800" dirty="0"/>
              <a:t>    return(total)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result &lt;- </a:t>
            </a:r>
            <a:r>
              <a:rPr lang="en-US" sz="2800" dirty="0" err="1"/>
              <a:t>calculate_sum</a:t>
            </a:r>
            <a:r>
              <a:rPr lang="en-US" sz="2800" dirty="0"/>
              <a:t>(5, 3)  # x = 5, y = 3</a:t>
            </a:r>
          </a:p>
        </p:txBody>
      </p:sp>
    </p:spTree>
    <p:extLst>
      <p:ext uri="{BB962C8B-B14F-4D97-AF65-F5344CB8AC3E}">
        <p14:creationId xmlns:p14="http://schemas.microsoft.com/office/powerpoint/2010/main" val="192028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02C3-72C6-5C0A-EA22-B05F2642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5E21-F605-3FB0-D783-CA396CD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951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Arguments can be passed using their names, allowing any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code readability when dealing with functions having multiple arguments.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C1267-8885-36DE-3BBD-54F5625394C9}"/>
              </a:ext>
            </a:extLst>
          </p:cNvPr>
          <p:cNvSpPr txBox="1"/>
          <p:nvPr/>
        </p:nvSpPr>
        <p:spPr>
          <a:xfrm>
            <a:off x="628649" y="4006296"/>
            <a:ext cx="7886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calculate_sum</a:t>
            </a:r>
            <a:r>
              <a:rPr lang="en-US" sz="2800" dirty="0"/>
              <a:t> &lt;- function(x, y) {</a:t>
            </a:r>
          </a:p>
          <a:p>
            <a:r>
              <a:rPr lang="en-US" sz="2800" dirty="0"/>
              <a:t>    total &lt;- x + y</a:t>
            </a:r>
          </a:p>
          <a:p>
            <a:r>
              <a:rPr lang="en-US" sz="2800" dirty="0"/>
              <a:t>    return(total)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result &lt;- </a:t>
            </a:r>
            <a:r>
              <a:rPr lang="en-US" sz="2800" dirty="0" err="1"/>
              <a:t>calculate_sum</a:t>
            </a:r>
            <a:r>
              <a:rPr lang="en-US" sz="2800" dirty="0"/>
              <a:t>(y=3, x=5)</a:t>
            </a:r>
          </a:p>
        </p:txBody>
      </p:sp>
    </p:spTree>
    <p:extLst>
      <p:ext uri="{BB962C8B-B14F-4D97-AF65-F5344CB8AC3E}">
        <p14:creationId xmlns:p14="http://schemas.microsoft.com/office/powerpoint/2010/main" val="18899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F23-91F5-9941-BD25-53D98EC2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C663-4C61-E94D-B579-B4FAF50A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programming language and environment for statistical computing and graphics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Contains many built-in function</a:t>
            </a:r>
          </a:p>
          <a:p>
            <a:r>
              <a:rPr lang="en-US" dirty="0"/>
              <a:t>Users can create new functions</a:t>
            </a:r>
          </a:p>
        </p:txBody>
      </p:sp>
    </p:spTree>
    <p:extLst>
      <p:ext uri="{BB962C8B-B14F-4D97-AF65-F5344CB8AC3E}">
        <p14:creationId xmlns:p14="http://schemas.microsoft.com/office/powerpoint/2010/main" val="440855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D6D-029C-5C7D-3F50-06BF2A03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4B7-34ED-B897-52E1-A8F5C912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069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Functions can have default values for arguments.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argument is not provided, the default value is used.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3623A-3180-B803-F066-F60A0C453F23}"/>
              </a:ext>
            </a:extLst>
          </p:cNvPr>
          <p:cNvSpPr txBox="1"/>
          <p:nvPr/>
        </p:nvSpPr>
        <p:spPr>
          <a:xfrm>
            <a:off x="628649" y="4037613"/>
            <a:ext cx="78866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calculate_sum</a:t>
            </a:r>
            <a:r>
              <a:rPr lang="en-US" sz="2800" dirty="0"/>
              <a:t> &lt;- function(x, y = 0) {</a:t>
            </a:r>
          </a:p>
          <a:p>
            <a:r>
              <a:rPr lang="en-US" sz="2800" dirty="0"/>
              <a:t>    total &lt;- x + y</a:t>
            </a:r>
          </a:p>
          <a:p>
            <a:r>
              <a:rPr lang="en-US" sz="2800" dirty="0"/>
              <a:t>    return(total)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result &lt;- </a:t>
            </a:r>
            <a:r>
              <a:rPr lang="en-US" sz="2800" dirty="0" err="1"/>
              <a:t>calculate_sum</a:t>
            </a:r>
            <a:r>
              <a:rPr lang="en-US" sz="2800" dirty="0"/>
              <a:t>(5)  # y takes default value 0</a:t>
            </a:r>
          </a:p>
        </p:txBody>
      </p:sp>
    </p:spTree>
    <p:extLst>
      <p:ext uri="{BB962C8B-B14F-4D97-AF65-F5344CB8AC3E}">
        <p14:creationId xmlns:p14="http://schemas.microsoft.com/office/powerpoint/2010/main" val="274628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B81D4A-66CA-F776-1C44-AD5EE88B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706A6-1C7F-0450-3F30-0A7DB88C6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9B79-CE24-2598-9C3B-1A621326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C2EC-D65D-6DEA-D3BA-C0D0EE74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1: Repeated Tasks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If you find yourself performing the same task multiple times with slightly different data, it's a sign to create a function.</a:t>
            </a:r>
          </a:p>
          <a:p>
            <a:r>
              <a:rPr lang="en-US" b="1" dirty="0"/>
              <a:t>Example:</a:t>
            </a:r>
            <a:r>
              <a:rPr lang="en-US" dirty="0"/>
              <a:t> Iteratively produce graphs for different levels of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6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9B79-CE24-2598-9C3B-1A621326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C2EC-D65D-6DEA-D3BA-C0D0EE74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2: Code Modularity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When your code becomes lengthy or complex, creating functions improves code organization and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Dividing a larger analysis into separate functions for data preprocessing, analysis, and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9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6760-52AD-5010-43DA-CB399DAF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4F3-523F-253E-A85F-E9A9EC71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3: Abstracting Complex Logic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If you have a complex algorithm or calculation, encapsulating it in a function simplifies the main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Creating a function for statistical computations or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D97C-F4AA-DED7-D4B6-E75734E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37C8-BB0A-9FE4-9531-725A7547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4: Enhancing Collaboration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Functions make code sharing easier, as others can reuse your functions without understanding their internal workings.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Developing functions for data transformation that colleagues can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40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98AF-D939-341E-9319-55C87434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AAA3-084B-01E5-0E95-E0A5CFA8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5: Error Handling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Functions help isolate error-prone sections of code, making debugging more manageable.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Writing a function to handle missing data uniformly across your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2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F5B-8603-92D4-D10C-444DF674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1CB1-B051-E69F-EAFD-E2373FA6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6: Improving Readability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Functions with meaningful names document their purpose, making your code self-explanatory.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Creating functions like </a:t>
            </a:r>
            <a:r>
              <a:rPr lang="en-US" dirty="0" err="1"/>
              <a:t>calculate_average_sleep</a:t>
            </a:r>
            <a:r>
              <a:rPr lang="en-US" dirty="0"/>
              <a:t> for readability in epidemiological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04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4781-A0A6-523D-B8F4-DDBFF65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8740-F08D-0743-0E6C-47BC5F29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Situation 7: Task Automation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For repetitive tasks or workflows, functions can automate processes, saving time and reducing manual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Developing a function to process and plot data for different cohorts in your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EF20C-E2CD-3345-15BE-9BAB7F75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first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E8309-EAD8-4D00-A8D5-9D5265D57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3660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65D-7F4B-CC61-B8B6-F9BAE855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E45F-4681-8313-ACBB-EB2E5907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Free!</a:t>
            </a:r>
          </a:p>
          <a:p>
            <a:r>
              <a:rPr lang="en-US" dirty="0"/>
              <a:t>Very large range of functions (well over 2,000 packages)</a:t>
            </a:r>
          </a:p>
          <a:p>
            <a:r>
              <a:rPr lang="en-US" dirty="0"/>
              <a:t>New statistical methods are quickly implemented</a:t>
            </a:r>
          </a:p>
          <a:p>
            <a:r>
              <a:rPr lang="en-US" dirty="0"/>
              <a:t>Very easy to automate and integrate</a:t>
            </a:r>
          </a:p>
          <a:p>
            <a:r>
              <a:rPr lang="en-US" dirty="0"/>
              <a:t>Very good community support, as well as fee-based support via third-party providers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8F118-029C-C470-7153-A028B8A85CE3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www.inwt-statistics.com</a:t>
            </a:r>
            <a:r>
              <a:rPr lang="en-US" dirty="0"/>
              <a:t>/blog/comparison-of-r-python-</a:t>
            </a:r>
            <a:r>
              <a:rPr lang="en-US" dirty="0" err="1"/>
              <a:t>sas</a:t>
            </a:r>
            <a:r>
              <a:rPr lang="en-US" dirty="0"/>
              <a:t>-</a:t>
            </a:r>
            <a:r>
              <a:rPr lang="en-US" dirty="0" err="1"/>
              <a:t>spss</a:t>
            </a:r>
            <a:r>
              <a:rPr lang="en-US" dirty="0"/>
              <a:t>-and-</a:t>
            </a:r>
            <a:r>
              <a:rPr lang="en-US" dirty="0" err="1"/>
              <a:t>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5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976C-5E2C-5C64-9140-A2A76BBA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DF8F-9BDC-2E5E-C79C-A89E2AEA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Example Task:</a:t>
            </a:r>
            <a:r>
              <a:rPr lang="en-US" dirty="0"/>
              <a:t> Calculate the average of two numbers.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Step-by-Step Process: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the function name (e.g., </a:t>
            </a:r>
            <a:r>
              <a:rPr lang="en-US" dirty="0" err="1"/>
              <a:t>calculate_average</a:t>
            </a:r>
            <a:r>
              <a:rPr lang="en-US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Specify input arguments within parentheses (e.g., num1, num2).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curly braces to enclose the function body.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Inside the function body, calculate the average using the formula (num1 + num2) / 2.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return() statement to return the calculated average.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0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3D053F-0E9B-26D3-D42F-204855CC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DB9A-697E-31E7-A0F8-60D84697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65D-7F4B-CC61-B8B6-F9BAE855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E45F-4681-8313-ACBB-EB2E5907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Extensive help resources freely available (manuals, tutorials, and so on)</a:t>
            </a:r>
          </a:p>
          <a:p>
            <a:r>
              <a:rPr lang="en-US" dirty="0"/>
              <a:t>Very powerful and flexible scripting language (e.g. support of object-oriented programming)</a:t>
            </a:r>
          </a:p>
          <a:p>
            <a:r>
              <a:rPr lang="en-US" dirty="0"/>
              <a:t>All common platforms are supported (Windows, Linux, MacOS...)</a:t>
            </a:r>
          </a:p>
          <a:p>
            <a:r>
              <a:rPr lang="en-US" dirty="0"/>
              <a:t>Future-proof due to very large, active developer community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D5AB0-8BC7-B7F4-7C9F-6C0FB956E76A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www.inwt-statistics.com</a:t>
            </a:r>
            <a:r>
              <a:rPr lang="en-US" dirty="0"/>
              <a:t>/blog/comparison-of-r-python-</a:t>
            </a:r>
            <a:r>
              <a:rPr lang="en-US" dirty="0" err="1"/>
              <a:t>sas</a:t>
            </a:r>
            <a:r>
              <a:rPr lang="en-US" dirty="0"/>
              <a:t>-</a:t>
            </a:r>
            <a:r>
              <a:rPr lang="en-US" dirty="0" err="1"/>
              <a:t>spss</a:t>
            </a:r>
            <a:r>
              <a:rPr lang="en-US" dirty="0"/>
              <a:t>-and-</a:t>
            </a:r>
            <a:r>
              <a:rPr lang="en-US" dirty="0" err="1"/>
              <a:t>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263A-F833-0488-608F-B18D6CB2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0D2B-AB3D-9F11-E37A-D92DE2A5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familiar with the R syntax presents a barrier to entry</a:t>
            </a:r>
          </a:p>
          <a:p>
            <a:pPr lvl="1"/>
            <a:r>
              <a:rPr lang="en-US" dirty="0"/>
              <a:t>The Epidemiologist R Handbook Chapter 4 – Transitioning to R</a:t>
            </a:r>
          </a:p>
          <a:p>
            <a:r>
              <a:rPr lang="en-US" dirty="0"/>
              <a:t>Stability/quality of little-used packages is often not as high as the core distribution</a:t>
            </a:r>
          </a:p>
          <a:p>
            <a:r>
              <a:rPr lang="en-US" dirty="0"/>
              <a:t>Powerful hardware is required when working with very large data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08ED0-62A8-06D0-6F0F-9825C0A4FE01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www.inwt-statistics.com</a:t>
            </a:r>
            <a:r>
              <a:rPr lang="en-US" dirty="0"/>
              <a:t>/blog/comparison-of-r-python-</a:t>
            </a:r>
            <a:r>
              <a:rPr lang="en-US" dirty="0" err="1"/>
              <a:t>sas</a:t>
            </a:r>
            <a:r>
              <a:rPr lang="en-US" dirty="0"/>
              <a:t>-</a:t>
            </a:r>
            <a:r>
              <a:rPr lang="en-US" dirty="0" err="1"/>
              <a:t>spss</a:t>
            </a:r>
            <a:r>
              <a:rPr lang="en-US" dirty="0"/>
              <a:t>-and-</a:t>
            </a:r>
            <a:r>
              <a:rPr lang="en-US" dirty="0" err="1"/>
              <a:t>stata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5FB2-9CE8-C846-F4F8-7CBE8BE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 Studio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91AC754-A36C-10CC-CA66-4A23DBB36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72768"/>
            <a:ext cx="7886700" cy="34570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79E39-6982-7FF5-35C7-6F9A8B5C20E7}"/>
              </a:ext>
            </a:extLst>
          </p:cNvPr>
          <p:cNvSpPr txBox="1"/>
          <p:nvPr/>
        </p:nvSpPr>
        <p:spPr>
          <a:xfrm>
            <a:off x="0" y="6492874"/>
            <a:ext cx="906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Adapted from: https://</a:t>
            </a:r>
            <a:r>
              <a:rPr lang="en-US" sz="1400" dirty="0" err="1"/>
              <a:t>mgimond.github.io</a:t>
            </a:r>
            <a:r>
              <a:rPr lang="en-US" sz="1400" dirty="0"/>
              <a:t>/ES218/</a:t>
            </a:r>
            <a:r>
              <a:rPr lang="en-US" sz="1400" dirty="0" err="1"/>
              <a:t>R_vs_RStudio.html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B05200-5FDD-374A-7C14-2D17B03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564480"/>
            <a:ext cx="7886701" cy="44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44A48-E568-C615-4A33-772156782D25}"/>
              </a:ext>
            </a:extLst>
          </p:cNvPr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epirhandbook.com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</a:t>
            </a:r>
            <a:r>
              <a:rPr lang="en-US" sz="1400" dirty="0" err="1"/>
              <a:t>r-basics.html#rstudio</a:t>
            </a:r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1A2BB6-A5B8-2911-04F5-A683FC22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42592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5E2F55B307D47BD850A82284CD599" ma:contentTypeVersion="13" ma:contentTypeDescription="Create a new document." ma:contentTypeScope="" ma:versionID="227dcca237fa134e2a435ce61911fb38">
  <xsd:schema xmlns:xsd="http://www.w3.org/2001/XMLSchema" xmlns:xs="http://www.w3.org/2001/XMLSchema" xmlns:p="http://schemas.microsoft.com/office/2006/metadata/properties" xmlns:ns3="e80c65fa-3826-4ce1-b52a-defaa7438251" xmlns:ns4="77ede054-c397-4988-b359-081bf9d54f8f" targetNamespace="http://schemas.microsoft.com/office/2006/metadata/properties" ma:root="true" ma:fieldsID="849d3afa41aa22deb8d2dc137d425a0d" ns3:_="" ns4:_="">
    <xsd:import namespace="e80c65fa-3826-4ce1-b52a-defaa7438251"/>
    <xsd:import namespace="77ede054-c397-4988-b359-081bf9d54f8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c65fa-3826-4ce1-b52a-defaa74382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de054-c397-4988-b359-081bf9d54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6724D-5321-475C-AF87-D989B7F2D36D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77ede054-c397-4988-b359-081bf9d54f8f"/>
    <ds:schemaRef ds:uri="http://purl.org/dc/elements/1.1/"/>
    <ds:schemaRef ds:uri="http://schemas.microsoft.com/office/infopath/2007/PartnerControls"/>
    <ds:schemaRef ds:uri="http://purl.org/dc/dcmitype/"/>
    <ds:schemaRef ds:uri="e80c65fa-3826-4ce1-b52a-defaa7438251"/>
  </ds:schemaRefs>
</ds:datastoreItem>
</file>

<file path=customXml/itemProps2.xml><?xml version="1.0" encoding="utf-8"?>
<ds:datastoreItem xmlns:ds="http://schemas.openxmlformats.org/officeDocument/2006/customXml" ds:itemID="{5316EF8F-BE73-44B8-BC2F-F99DCA033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c65fa-3826-4ce1-b52a-defaa7438251"/>
    <ds:schemaRef ds:uri="77ede054-c397-4988-b359-081bf9d54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85318-9306-4F19-B2C4-2A3F0C5F69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5755</TotalTime>
  <Words>2269</Words>
  <Application>Microsoft Macintosh PowerPoint</Application>
  <PresentationFormat>On-screen Show (4:3)</PresentationFormat>
  <Paragraphs>305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R Basics </vt:lpstr>
      <vt:lpstr>Objectives</vt:lpstr>
      <vt:lpstr>Objectives</vt:lpstr>
      <vt:lpstr>What is R?</vt:lpstr>
      <vt:lpstr>Why learn R?</vt:lpstr>
      <vt:lpstr>Why learn R?</vt:lpstr>
      <vt:lpstr>Weaknesses of R</vt:lpstr>
      <vt:lpstr>R and R Studio</vt:lpstr>
      <vt:lpstr>R Studio interface</vt:lpstr>
      <vt:lpstr>Customizing your  R studio layout</vt:lpstr>
      <vt:lpstr>Key terminology</vt:lpstr>
      <vt:lpstr>Key Terms</vt:lpstr>
      <vt:lpstr>Key Terms</vt:lpstr>
      <vt:lpstr>Key Terms</vt:lpstr>
      <vt:lpstr>Object Basics</vt:lpstr>
      <vt:lpstr>Defining Objects</vt:lpstr>
      <vt:lpstr>Object classes</vt:lpstr>
      <vt:lpstr>Tibbles</vt:lpstr>
      <vt:lpstr>Object Structure</vt:lpstr>
      <vt:lpstr>Object Structure</vt:lpstr>
      <vt:lpstr>More on vectors</vt:lpstr>
      <vt:lpstr>More on vectors</vt:lpstr>
      <vt:lpstr>Columns/variables</vt:lpstr>
      <vt:lpstr>Creating objects</vt:lpstr>
      <vt:lpstr>Access/indexing objects</vt:lpstr>
      <vt:lpstr>Access/indexing objects</vt:lpstr>
      <vt:lpstr>Access/indexing objects</vt:lpstr>
      <vt:lpstr>Access/indexing objects</vt:lpstr>
      <vt:lpstr>Viewing an element in a vector</vt:lpstr>
      <vt:lpstr>Indexing objectives</vt:lpstr>
      <vt:lpstr>Key Terms</vt:lpstr>
      <vt:lpstr>Functions</vt:lpstr>
      <vt:lpstr>Anatomy of a function</vt:lpstr>
      <vt:lpstr>Anatomy of a function</vt:lpstr>
      <vt:lpstr>Anatomy of a function</vt:lpstr>
      <vt:lpstr>Anatomy of a function</vt:lpstr>
      <vt:lpstr>Calling functions</vt:lpstr>
      <vt:lpstr>Positional arguments</vt:lpstr>
      <vt:lpstr>Named arguments</vt:lpstr>
      <vt:lpstr>Default arguments</vt:lpstr>
      <vt:lpstr>Functions Practice</vt:lpstr>
      <vt:lpstr>When to write your own</vt:lpstr>
      <vt:lpstr>When to write your own</vt:lpstr>
      <vt:lpstr>When to write your own</vt:lpstr>
      <vt:lpstr>When to write your own</vt:lpstr>
      <vt:lpstr>When to write your own</vt:lpstr>
      <vt:lpstr>When to write your own</vt:lpstr>
      <vt:lpstr>When to write your own</vt:lpstr>
      <vt:lpstr>Write your first function</vt:lpstr>
      <vt:lpstr>Writing your first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Marquis Hawkins</dc:creator>
  <cp:lastModifiedBy>Hawkins, Marquis</cp:lastModifiedBy>
  <cp:revision>36</cp:revision>
  <dcterms:created xsi:type="dcterms:W3CDTF">2021-07-14T22:30:19Z</dcterms:created>
  <dcterms:modified xsi:type="dcterms:W3CDTF">2024-08-28T22:33:19Z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0x01010025C5E2F55B307D47BD850A82284CD599</vt:lpwstr>
  </property>
</Properties>
</file>