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286" r:id="rId5"/>
    <p:sldId id="368" r:id="rId6"/>
    <p:sldId id="369" r:id="rId7"/>
    <p:sldId id="323" r:id="rId8"/>
    <p:sldId id="324" r:id="rId9"/>
    <p:sldId id="271" r:id="rId10"/>
    <p:sldId id="297" r:id="rId11"/>
    <p:sldId id="333" r:id="rId12"/>
    <p:sldId id="334" r:id="rId13"/>
    <p:sldId id="335" r:id="rId14"/>
    <p:sldId id="325" r:id="rId15"/>
    <p:sldId id="367" r:id="rId16"/>
    <p:sldId id="272" r:id="rId17"/>
    <p:sldId id="273" r:id="rId18"/>
    <p:sldId id="301" r:id="rId19"/>
    <p:sldId id="302" r:id="rId20"/>
    <p:sldId id="370" r:id="rId21"/>
    <p:sldId id="296" r:id="rId22"/>
    <p:sldId id="274" r:id="rId23"/>
    <p:sldId id="282" r:id="rId24"/>
    <p:sldId id="275" r:id="rId25"/>
    <p:sldId id="280" r:id="rId26"/>
    <p:sldId id="281" r:id="rId27"/>
    <p:sldId id="278" r:id="rId28"/>
    <p:sldId id="276" r:id="rId29"/>
    <p:sldId id="277" r:id="rId30"/>
    <p:sldId id="337" r:id="rId31"/>
    <p:sldId id="364" r:id="rId32"/>
    <p:sldId id="365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FF86D-9FBF-924E-AA52-AF65A5108BB1}" v="1" dt="2024-09-04T23:16:29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74"/>
    <p:restoredTop sz="90948"/>
  </p:normalViewPr>
  <p:slideViewPr>
    <p:cSldViewPr snapToGrid="0" snapToObjects="1">
      <p:cViewPr varScale="1">
        <p:scale>
          <a:sx n="92" d="100"/>
          <a:sy n="9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ins, Marquis" userId="66f285a2-9d61-4ceb-9ba7-199f7c64dc7c" providerId="ADAL" clId="{7AAFF86D-9FBF-924E-AA52-AF65A5108BB1}"/>
    <pc:docChg chg="undo custSel addSld delSld modSld">
      <pc:chgData name="Hawkins, Marquis" userId="66f285a2-9d61-4ceb-9ba7-199f7c64dc7c" providerId="ADAL" clId="{7AAFF86D-9FBF-924E-AA52-AF65A5108BB1}" dt="2024-09-04T23:28:24.613" v="356" actId="20577"/>
      <pc:docMkLst>
        <pc:docMk/>
      </pc:docMkLst>
      <pc:sldChg chg="del">
        <pc:chgData name="Hawkins, Marquis" userId="66f285a2-9d61-4ceb-9ba7-199f7c64dc7c" providerId="ADAL" clId="{7AAFF86D-9FBF-924E-AA52-AF65A5108BB1}" dt="2024-09-04T22:08:46.478" v="2" actId="2696"/>
        <pc:sldMkLst>
          <pc:docMk/>
          <pc:sldMk cId="1982574081" sldId="264"/>
        </pc:sldMkLst>
      </pc:sldChg>
      <pc:sldChg chg="modSp mod">
        <pc:chgData name="Hawkins, Marquis" userId="66f285a2-9d61-4ceb-9ba7-199f7c64dc7c" providerId="ADAL" clId="{7AAFF86D-9FBF-924E-AA52-AF65A5108BB1}" dt="2024-09-04T23:28:24.613" v="356" actId="20577"/>
        <pc:sldMkLst>
          <pc:docMk/>
          <pc:sldMk cId="2280002342" sldId="267"/>
        </pc:sldMkLst>
        <pc:spChg chg="mod">
          <ac:chgData name="Hawkins, Marquis" userId="66f285a2-9d61-4ceb-9ba7-199f7c64dc7c" providerId="ADAL" clId="{7AAFF86D-9FBF-924E-AA52-AF65A5108BB1}" dt="2024-09-04T23:28:24.613" v="356" actId="20577"/>
          <ac:spMkLst>
            <pc:docMk/>
            <pc:sldMk cId="2280002342" sldId="267"/>
            <ac:spMk id="4" creationId="{E0A2EC3F-17E7-CB41-9EA6-0188D10E6359}"/>
          </ac:spMkLst>
        </pc:spChg>
      </pc:sldChg>
      <pc:sldChg chg="modSp mod">
        <pc:chgData name="Hawkins, Marquis" userId="66f285a2-9d61-4ceb-9ba7-199f7c64dc7c" providerId="ADAL" clId="{7AAFF86D-9FBF-924E-AA52-AF65A5108BB1}" dt="2024-09-04T22:25:10.925" v="261" actId="20577"/>
        <pc:sldMkLst>
          <pc:docMk/>
          <pc:sldMk cId="2619735811" sldId="286"/>
        </pc:sldMkLst>
        <pc:spChg chg="mod">
          <ac:chgData name="Hawkins, Marquis" userId="66f285a2-9d61-4ceb-9ba7-199f7c64dc7c" providerId="ADAL" clId="{7AAFF86D-9FBF-924E-AA52-AF65A5108BB1}" dt="2024-09-04T22:25:10.925" v="261" actId="20577"/>
          <ac:spMkLst>
            <pc:docMk/>
            <pc:sldMk cId="2619735811" sldId="286"/>
            <ac:spMk id="3" creationId="{7F7D9D62-7274-443A-8304-10DD2BF584C1}"/>
          </ac:spMkLst>
        </pc:spChg>
      </pc:sldChg>
      <pc:sldChg chg="add">
        <pc:chgData name="Hawkins, Marquis" userId="66f285a2-9d61-4ceb-9ba7-199f7c64dc7c" providerId="ADAL" clId="{7AAFF86D-9FBF-924E-AA52-AF65A5108BB1}" dt="2024-09-04T23:16:29.287" v="270"/>
        <pc:sldMkLst>
          <pc:docMk/>
          <pc:sldMk cId="1403290922" sldId="325"/>
        </pc:sldMkLst>
      </pc:sldChg>
      <pc:sldChg chg="del">
        <pc:chgData name="Hawkins, Marquis" userId="66f285a2-9d61-4ceb-9ba7-199f7c64dc7c" providerId="ADAL" clId="{7AAFF86D-9FBF-924E-AA52-AF65A5108BB1}" dt="2024-09-04T23:16:21.273" v="269" actId="2696"/>
        <pc:sldMkLst>
          <pc:docMk/>
          <pc:sldMk cId="2293973299" sldId="325"/>
        </pc:sldMkLst>
      </pc:sldChg>
      <pc:sldChg chg="del">
        <pc:chgData name="Hawkins, Marquis" userId="66f285a2-9d61-4ceb-9ba7-199f7c64dc7c" providerId="ADAL" clId="{7AAFF86D-9FBF-924E-AA52-AF65A5108BB1}" dt="2024-09-04T22:08:46.457" v="0" actId="2696"/>
        <pc:sldMkLst>
          <pc:docMk/>
          <pc:sldMk cId="3894551214" sldId="328"/>
        </pc:sldMkLst>
      </pc:sldChg>
      <pc:sldChg chg="del">
        <pc:chgData name="Hawkins, Marquis" userId="66f285a2-9d61-4ceb-9ba7-199f7c64dc7c" providerId="ADAL" clId="{7AAFF86D-9FBF-924E-AA52-AF65A5108BB1}" dt="2024-09-04T22:08:46.469" v="1" actId="2696"/>
        <pc:sldMkLst>
          <pc:docMk/>
          <pc:sldMk cId="181248951" sldId="329"/>
        </pc:sldMkLst>
      </pc:sldChg>
      <pc:sldChg chg="del">
        <pc:chgData name="Hawkins, Marquis" userId="66f285a2-9d61-4ceb-9ba7-199f7c64dc7c" providerId="ADAL" clId="{7AAFF86D-9FBF-924E-AA52-AF65A5108BB1}" dt="2024-09-04T22:08:46.583" v="18" actId="2696"/>
        <pc:sldMkLst>
          <pc:docMk/>
          <pc:sldMk cId="1729160005" sldId="336"/>
        </pc:sldMkLst>
      </pc:sldChg>
      <pc:sldChg chg="del">
        <pc:chgData name="Hawkins, Marquis" userId="66f285a2-9d61-4ceb-9ba7-199f7c64dc7c" providerId="ADAL" clId="{7AAFF86D-9FBF-924E-AA52-AF65A5108BB1}" dt="2024-09-04T22:08:46.537" v="11" actId="2696"/>
        <pc:sldMkLst>
          <pc:docMk/>
          <pc:sldMk cId="2641986545" sldId="342"/>
        </pc:sldMkLst>
      </pc:sldChg>
      <pc:sldChg chg="del">
        <pc:chgData name="Hawkins, Marquis" userId="66f285a2-9d61-4ceb-9ba7-199f7c64dc7c" providerId="ADAL" clId="{7AAFF86D-9FBF-924E-AA52-AF65A5108BB1}" dt="2024-09-04T22:08:46.543" v="12" actId="2696"/>
        <pc:sldMkLst>
          <pc:docMk/>
          <pc:sldMk cId="3224449545" sldId="343"/>
        </pc:sldMkLst>
      </pc:sldChg>
      <pc:sldChg chg="del">
        <pc:chgData name="Hawkins, Marquis" userId="66f285a2-9d61-4ceb-9ba7-199f7c64dc7c" providerId="ADAL" clId="{7AAFF86D-9FBF-924E-AA52-AF65A5108BB1}" dt="2024-09-04T22:08:46.548" v="13" actId="2696"/>
        <pc:sldMkLst>
          <pc:docMk/>
          <pc:sldMk cId="2431638962" sldId="344"/>
        </pc:sldMkLst>
      </pc:sldChg>
      <pc:sldChg chg="del">
        <pc:chgData name="Hawkins, Marquis" userId="66f285a2-9d61-4ceb-9ba7-199f7c64dc7c" providerId="ADAL" clId="{7AAFF86D-9FBF-924E-AA52-AF65A5108BB1}" dt="2024-09-04T22:08:46.554" v="14" actId="2696"/>
        <pc:sldMkLst>
          <pc:docMk/>
          <pc:sldMk cId="987040749" sldId="345"/>
        </pc:sldMkLst>
      </pc:sldChg>
      <pc:sldChg chg="del">
        <pc:chgData name="Hawkins, Marquis" userId="66f285a2-9d61-4ceb-9ba7-199f7c64dc7c" providerId="ADAL" clId="{7AAFF86D-9FBF-924E-AA52-AF65A5108BB1}" dt="2024-09-04T22:08:46.560" v="15" actId="2696"/>
        <pc:sldMkLst>
          <pc:docMk/>
          <pc:sldMk cId="386822883" sldId="346"/>
        </pc:sldMkLst>
      </pc:sldChg>
      <pc:sldChg chg="del">
        <pc:chgData name="Hawkins, Marquis" userId="66f285a2-9d61-4ceb-9ba7-199f7c64dc7c" providerId="ADAL" clId="{7AAFF86D-9FBF-924E-AA52-AF65A5108BB1}" dt="2024-09-04T22:08:46.565" v="16" actId="2696"/>
        <pc:sldMkLst>
          <pc:docMk/>
          <pc:sldMk cId="3278604725" sldId="347"/>
        </pc:sldMkLst>
      </pc:sldChg>
      <pc:sldChg chg="del">
        <pc:chgData name="Hawkins, Marquis" userId="66f285a2-9d61-4ceb-9ba7-199f7c64dc7c" providerId="ADAL" clId="{7AAFF86D-9FBF-924E-AA52-AF65A5108BB1}" dt="2024-09-04T22:08:46.573" v="17" actId="2696"/>
        <pc:sldMkLst>
          <pc:docMk/>
          <pc:sldMk cId="252798327" sldId="348"/>
        </pc:sldMkLst>
      </pc:sldChg>
      <pc:sldChg chg="del">
        <pc:chgData name="Hawkins, Marquis" userId="66f285a2-9d61-4ceb-9ba7-199f7c64dc7c" providerId="ADAL" clId="{7AAFF86D-9FBF-924E-AA52-AF65A5108BB1}" dt="2024-09-04T22:08:46.487" v="3" actId="2696"/>
        <pc:sldMkLst>
          <pc:docMk/>
          <pc:sldMk cId="242444745" sldId="355"/>
        </pc:sldMkLst>
      </pc:sldChg>
      <pc:sldChg chg="del">
        <pc:chgData name="Hawkins, Marquis" userId="66f285a2-9d61-4ceb-9ba7-199f7c64dc7c" providerId="ADAL" clId="{7AAFF86D-9FBF-924E-AA52-AF65A5108BB1}" dt="2024-09-04T22:08:46.502" v="5" actId="2696"/>
        <pc:sldMkLst>
          <pc:docMk/>
          <pc:sldMk cId="3540874380" sldId="356"/>
        </pc:sldMkLst>
      </pc:sldChg>
      <pc:sldChg chg="del">
        <pc:chgData name="Hawkins, Marquis" userId="66f285a2-9d61-4ceb-9ba7-199f7c64dc7c" providerId="ADAL" clId="{7AAFF86D-9FBF-924E-AA52-AF65A5108BB1}" dt="2024-09-04T22:08:46.495" v="4" actId="2696"/>
        <pc:sldMkLst>
          <pc:docMk/>
          <pc:sldMk cId="3484698896" sldId="357"/>
        </pc:sldMkLst>
      </pc:sldChg>
      <pc:sldChg chg="del">
        <pc:chgData name="Hawkins, Marquis" userId="66f285a2-9d61-4ceb-9ba7-199f7c64dc7c" providerId="ADAL" clId="{7AAFF86D-9FBF-924E-AA52-AF65A5108BB1}" dt="2024-09-04T22:08:46.507" v="6" actId="2696"/>
        <pc:sldMkLst>
          <pc:docMk/>
          <pc:sldMk cId="3764962099" sldId="359"/>
        </pc:sldMkLst>
      </pc:sldChg>
      <pc:sldChg chg="del">
        <pc:chgData name="Hawkins, Marquis" userId="66f285a2-9d61-4ceb-9ba7-199f7c64dc7c" providerId="ADAL" clId="{7AAFF86D-9FBF-924E-AA52-AF65A5108BB1}" dt="2024-09-04T22:08:46.514" v="7" actId="2696"/>
        <pc:sldMkLst>
          <pc:docMk/>
          <pc:sldMk cId="779139030" sldId="360"/>
        </pc:sldMkLst>
      </pc:sldChg>
      <pc:sldChg chg="del">
        <pc:chgData name="Hawkins, Marquis" userId="66f285a2-9d61-4ceb-9ba7-199f7c64dc7c" providerId="ADAL" clId="{7AAFF86D-9FBF-924E-AA52-AF65A5108BB1}" dt="2024-09-04T22:08:46.520" v="8" actId="2696"/>
        <pc:sldMkLst>
          <pc:docMk/>
          <pc:sldMk cId="1920285728" sldId="361"/>
        </pc:sldMkLst>
      </pc:sldChg>
      <pc:sldChg chg="del">
        <pc:chgData name="Hawkins, Marquis" userId="66f285a2-9d61-4ceb-9ba7-199f7c64dc7c" providerId="ADAL" clId="{7AAFF86D-9FBF-924E-AA52-AF65A5108BB1}" dt="2024-09-04T22:08:46.525" v="9" actId="2696"/>
        <pc:sldMkLst>
          <pc:docMk/>
          <pc:sldMk cId="1889992829" sldId="362"/>
        </pc:sldMkLst>
      </pc:sldChg>
      <pc:sldChg chg="del">
        <pc:chgData name="Hawkins, Marquis" userId="66f285a2-9d61-4ceb-9ba7-199f7c64dc7c" providerId="ADAL" clId="{7AAFF86D-9FBF-924E-AA52-AF65A5108BB1}" dt="2024-09-04T22:08:46.531" v="10" actId="2696"/>
        <pc:sldMkLst>
          <pc:docMk/>
          <pc:sldMk cId="274628325" sldId="363"/>
        </pc:sldMkLst>
      </pc:sldChg>
      <pc:sldChg chg="addSp delSp modSp new del mod modClrScheme chgLayout">
        <pc:chgData name="Hawkins, Marquis" userId="66f285a2-9d61-4ceb-9ba7-199f7c64dc7c" providerId="ADAL" clId="{7AAFF86D-9FBF-924E-AA52-AF65A5108BB1}" dt="2024-09-04T23:25:45.481" v="271" actId="2696"/>
        <pc:sldMkLst>
          <pc:docMk/>
          <pc:sldMk cId="2994103438" sldId="366"/>
        </pc:sldMkLst>
        <pc:spChg chg="del mod ord">
          <ac:chgData name="Hawkins, Marquis" userId="66f285a2-9d61-4ceb-9ba7-199f7c64dc7c" providerId="ADAL" clId="{7AAFF86D-9FBF-924E-AA52-AF65A5108BB1}" dt="2024-09-04T22:13:00.196" v="20" actId="700"/>
          <ac:spMkLst>
            <pc:docMk/>
            <pc:sldMk cId="2994103438" sldId="366"/>
            <ac:spMk id="2" creationId="{B0A6F387-EDD1-CABD-F248-A85C9B74550A}"/>
          </ac:spMkLst>
        </pc:spChg>
        <pc:spChg chg="del mod ord">
          <ac:chgData name="Hawkins, Marquis" userId="66f285a2-9d61-4ceb-9ba7-199f7c64dc7c" providerId="ADAL" clId="{7AAFF86D-9FBF-924E-AA52-AF65A5108BB1}" dt="2024-09-04T22:13:00.196" v="20" actId="700"/>
          <ac:spMkLst>
            <pc:docMk/>
            <pc:sldMk cId="2994103438" sldId="366"/>
            <ac:spMk id="3" creationId="{16C0D340-D237-30E8-BE41-922F2953EDE2}"/>
          </ac:spMkLst>
        </pc:spChg>
        <pc:spChg chg="add mod ord">
          <ac:chgData name="Hawkins, Marquis" userId="66f285a2-9d61-4ceb-9ba7-199f7c64dc7c" providerId="ADAL" clId="{7AAFF86D-9FBF-924E-AA52-AF65A5108BB1}" dt="2024-09-04T22:13:13.894" v="52" actId="20577"/>
          <ac:spMkLst>
            <pc:docMk/>
            <pc:sldMk cId="2994103438" sldId="366"/>
            <ac:spMk id="4" creationId="{B5D810C1-5DFB-47E4-1E5D-DF0A20596A16}"/>
          </ac:spMkLst>
        </pc:spChg>
        <pc:spChg chg="add mod ord">
          <ac:chgData name="Hawkins, Marquis" userId="66f285a2-9d61-4ceb-9ba7-199f7c64dc7c" providerId="ADAL" clId="{7AAFF86D-9FBF-924E-AA52-AF65A5108BB1}" dt="2024-09-04T22:13:19.301" v="73" actId="20577"/>
          <ac:spMkLst>
            <pc:docMk/>
            <pc:sldMk cId="2994103438" sldId="366"/>
            <ac:spMk id="5" creationId="{A876A921-6B56-EB4F-AD85-71D10ED35D0C}"/>
          </ac:spMkLst>
        </pc:spChg>
      </pc:sldChg>
      <pc:sldChg chg="addSp delSp modSp new mod modClrScheme chgLayout">
        <pc:chgData name="Hawkins, Marquis" userId="66f285a2-9d61-4ceb-9ba7-199f7c64dc7c" providerId="ADAL" clId="{7AAFF86D-9FBF-924E-AA52-AF65A5108BB1}" dt="2024-09-04T23:26:39.059" v="293" actId="20577"/>
        <pc:sldMkLst>
          <pc:docMk/>
          <pc:sldMk cId="1779556022" sldId="367"/>
        </pc:sldMkLst>
        <pc:spChg chg="del mod ord">
          <ac:chgData name="Hawkins, Marquis" userId="66f285a2-9d61-4ceb-9ba7-199f7c64dc7c" providerId="ADAL" clId="{7AAFF86D-9FBF-924E-AA52-AF65A5108BB1}" dt="2024-09-04T22:13:43.186" v="75" actId="700"/>
          <ac:spMkLst>
            <pc:docMk/>
            <pc:sldMk cId="1779556022" sldId="367"/>
            <ac:spMk id="2" creationId="{55E0549A-F3FF-8852-9BE5-261823B706EC}"/>
          </ac:spMkLst>
        </pc:spChg>
        <pc:spChg chg="del mod ord">
          <ac:chgData name="Hawkins, Marquis" userId="66f285a2-9d61-4ceb-9ba7-199f7c64dc7c" providerId="ADAL" clId="{7AAFF86D-9FBF-924E-AA52-AF65A5108BB1}" dt="2024-09-04T22:13:43.186" v="75" actId="700"/>
          <ac:spMkLst>
            <pc:docMk/>
            <pc:sldMk cId="1779556022" sldId="367"/>
            <ac:spMk id="3" creationId="{64819FA1-DA89-B5C7-B748-B7481E17B154}"/>
          </ac:spMkLst>
        </pc:spChg>
        <pc:spChg chg="add mod ord">
          <ac:chgData name="Hawkins, Marquis" userId="66f285a2-9d61-4ceb-9ba7-199f7c64dc7c" providerId="ADAL" clId="{7AAFF86D-9FBF-924E-AA52-AF65A5108BB1}" dt="2024-09-04T23:26:36.132" v="292" actId="20577"/>
          <ac:spMkLst>
            <pc:docMk/>
            <pc:sldMk cId="1779556022" sldId="367"/>
            <ac:spMk id="4" creationId="{B32E71A1-9DD7-71DE-2DA6-66FDE60C29E9}"/>
          </ac:spMkLst>
        </pc:spChg>
        <pc:spChg chg="add mod ord">
          <ac:chgData name="Hawkins, Marquis" userId="66f285a2-9d61-4ceb-9ba7-199f7c64dc7c" providerId="ADAL" clId="{7AAFF86D-9FBF-924E-AA52-AF65A5108BB1}" dt="2024-09-04T23:26:39.059" v="293" actId="20577"/>
          <ac:spMkLst>
            <pc:docMk/>
            <pc:sldMk cId="1779556022" sldId="367"/>
            <ac:spMk id="5" creationId="{CDEF939B-B077-B1C6-C4E7-3E612259FF21}"/>
          </ac:spMkLst>
        </pc:spChg>
      </pc:sldChg>
      <pc:sldChg chg="modSp new mod">
        <pc:chgData name="Hawkins, Marquis" userId="66f285a2-9d61-4ceb-9ba7-199f7c64dc7c" providerId="ADAL" clId="{7AAFF86D-9FBF-924E-AA52-AF65A5108BB1}" dt="2024-09-04T23:05:23.602" v="266" actId="948"/>
        <pc:sldMkLst>
          <pc:docMk/>
          <pc:sldMk cId="851380519" sldId="368"/>
        </pc:sldMkLst>
        <pc:spChg chg="mod">
          <ac:chgData name="Hawkins, Marquis" userId="66f285a2-9d61-4ceb-9ba7-199f7c64dc7c" providerId="ADAL" clId="{7AAFF86D-9FBF-924E-AA52-AF65A5108BB1}" dt="2024-09-04T22:16:27.638" v="146" actId="20577"/>
          <ac:spMkLst>
            <pc:docMk/>
            <pc:sldMk cId="851380519" sldId="368"/>
            <ac:spMk id="2" creationId="{5EA78770-7C68-4AB0-7BA5-E6D6D8088842}"/>
          </ac:spMkLst>
        </pc:spChg>
        <pc:spChg chg="mod">
          <ac:chgData name="Hawkins, Marquis" userId="66f285a2-9d61-4ceb-9ba7-199f7c64dc7c" providerId="ADAL" clId="{7AAFF86D-9FBF-924E-AA52-AF65A5108BB1}" dt="2024-09-04T23:05:23.602" v="266" actId="948"/>
          <ac:spMkLst>
            <pc:docMk/>
            <pc:sldMk cId="851380519" sldId="368"/>
            <ac:spMk id="3" creationId="{01FD95FF-88DC-4636-B754-0F8F3D5A2896}"/>
          </ac:spMkLst>
        </pc:spChg>
      </pc:sldChg>
      <pc:sldChg chg="modSp new mod">
        <pc:chgData name="Hawkins, Marquis" userId="66f285a2-9d61-4ceb-9ba7-199f7c64dc7c" providerId="ADAL" clId="{7AAFF86D-9FBF-924E-AA52-AF65A5108BB1}" dt="2024-09-04T23:05:47.561" v="268" actId="948"/>
        <pc:sldMkLst>
          <pc:docMk/>
          <pc:sldMk cId="3581655375" sldId="369"/>
        </pc:sldMkLst>
        <pc:spChg chg="mod">
          <ac:chgData name="Hawkins, Marquis" userId="66f285a2-9d61-4ceb-9ba7-199f7c64dc7c" providerId="ADAL" clId="{7AAFF86D-9FBF-924E-AA52-AF65A5108BB1}" dt="2024-09-04T22:22:58.084" v="172" actId="20577"/>
          <ac:spMkLst>
            <pc:docMk/>
            <pc:sldMk cId="3581655375" sldId="369"/>
            <ac:spMk id="2" creationId="{651C723F-8BFC-E295-3366-10F95DA59226}"/>
          </ac:spMkLst>
        </pc:spChg>
        <pc:spChg chg="mod">
          <ac:chgData name="Hawkins, Marquis" userId="66f285a2-9d61-4ceb-9ba7-199f7c64dc7c" providerId="ADAL" clId="{7AAFF86D-9FBF-924E-AA52-AF65A5108BB1}" dt="2024-09-04T23:05:47.561" v="268" actId="948"/>
          <ac:spMkLst>
            <pc:docMk/>
            <pc:sldMk cId="3581655375" sldId="369"/>
            <ac:spMk id="3" creationId="{CC904F6C-D106-E8AE-1BD4-47C82029CA33}"/>
          </ac:spMkLst>
        </pc:spChg>
      </pc:sldChg>
      <pc:sldChg chg="addSp delSp modSp new mod modClrScheme chgLayout">
        <pc:chgData name="Hawkins, Marquis" userId="66f285a2-9d61-4ceb-9ba7-199f7c64dc7c" providerId="ADAL" clId="{7AAFF86D-9FBF-924E-AA52-AF65A5108BB1}" dt="2024-09-04T23:28:05.900" v="329" actId="20577"/>
        <pc:sldMkLst>
          <pc:docMk/>
          <pc:sldMk cId="464937918" sldId="370"/>
        </pc:sldMkLst>
        <pc:spChg chg="del mod ord">
          <ac:chgData name="Hawkins, Marquis" userId="66f285a2-9d61-4ceb-9ba7-199f7c64dc7c" providerId="ADAL" clId="{7AAFF86D-9FBF-924E-AA52-AF65A5108BB1}" dt="2024-09-04T23:26:50.867" v="295" actId="700"/>
          <ac:spMkLst>
            <pc:docMk/>
            <pc:sldMk cId="464937918" sldId="370"/>
            <ac:spMk id="2" creationId="{8C456790-7716-DC4A-C88A-40B8E3F847E2}"/>
          </ac:spMkLst>
        </pc:spChg>
        <pc:spChg chg="del mod ord">
          <ac:chgData name="Hawkins, Marquis" userId="66f285a2-9d61-4ceb-9ba7-199f7c64dc7c" providerId="ADAL" clId="{7AAFF86D-9FBF-924E-AA52-AF65A5108BB1}" dt="2024-09-04T23:26:50.867" v="295" actId="700"/>
          <ac:spMkLst>
            <pc:docMk/>
            <pc:sldMk cId="464937918" sldId="370"/>
            <ac:spMk id="3" creationId="{B639B8AA-4AFD-F2FF-8A00-DA90F5964B29}"/>
          </ac:spMkLst>
        </pc:spChg>
        <pc:spChg chg="add mod ord">
          <ac:chgData name="Hawkins, Marquis" userId="66f285a2-9d61-4ceb-9ba7-199f7c64dc7c" providerId="ADAL" clId="{7AAFF86D-9FBF-924E-AA52-AF65A5108BB1}" dt="2024-09-04T23:28:05.900" v="329" actId="20577"/>
          <ac:spMkLst>
            <pc:docMk/>
            <pc:sldMk cId="464937918" sldId="370"/>
            <ac:spMk id="4" creationId="{96C86F02-C616-C61D-21FA-45A3F0D9CE9F}"/>
          </ac:spMkLst>
        </pc:spChg>
        <pc:spChg chg="add mod ord">
          <ac:chgData name="Hawkins, Marquis" userId="66f285a2-9d61-4ceb-9ba7-199f7c64dc7c" providerId="ADAL" clId="{7AAFF86D-9FBF-924E-AA52-AF65A5108BB1}" dt="2024-09-04T23:26:50.867" v="295" actId="700"/>
          <ac:spMkLst>
            <pc:docMk/>
            <pc:sldMk cId="464937918" sldId="370"/>
            <ac:spMk id="5" creationId="{E5262DAE-F8A4-77D4-8CCD-3E8C72210C0B}"/>
          </ac:spMkLst>
        </pc:spChg>
      </pc:sldChg>
    </pc:docChg>
  </pc:docChgLst>
  <pc:docChgLst>
    <pc:chgData name="Hawkins, Marquis" userId="66f285a2-9d61-4ceb-9ba7-199f7c64dc7c" providerId="ADAL" clId="{84268E36-E78E-0C4D-9991-C9D9F24B6655}"/>
    <pc:docChg chg="undo custSel addSld delSld modSld sldOrd">
      <pc:chgData name="Hawkins, Marquis" userId="66f285a2-9d61-4ceb-9ba7-199f7c64dc7c" providerId="ADAL" clId="{84268E36-E78E-0C4D-9991-C9D9F24B6655}" dt="2023-09-06T20:03:55.854" v="253" actId="20578"/>
      <pc:docMkLst>
        <pc:docMk/>
      </pc:docMkLst>
      <pc:sldChg chg="modSp add mod">
        <pc:chgData name="Hawkins, Marquis" userId="66f285a2-9d61-4ceb-9ba7-199f7c64dc7c" providerId="ADAL" clId="{84268E36-E78E-0C4D-9991-C9D9F24B6655}" dt="2023-09-06T19:44:12.733" v="35"/>
        <pc:sldMkLst>
          <pc:docMk/>
          <pc:sldMk cId="1982574081" sldId="264"/>
        </pc:sldMkLst>
        <pc:spChg chg="mod">
          <ac:chgData name="Hawkins, Marquis" userId="66f285a2-9d61-4ceb-9ba7-199f7c64dc7c" providerId="ADAL" clId="{84268E36-E78E-0C4D-9991-C9D9F24B6655}" dt="2023-09-06T19:44:12.733" v="35"/>
          <ac:spMkLst>
            <pc:docMk/>
            <pc:sldMk cId="1982574081" sldId="264"/>
            <ac:spMk id="2" creationId="{7B0CC18C-98B4-7946-AD8F-A1115ECA60ED}"/>
          </ac:spMkLst>
        </pc:spChg>
      </pc:sldChg>
      <pc:sldChg chg="ord">
        <pc:chgData name="Hawkins, Marquis" userId="66f285a2-9d61-4ceb-9ba7-199f7c64dc7c" providerId="ADAL" clId="{84268E36-E78E-0C4D-9991-C9D9F24B6655}" dt="2023-09-06T20:03:55.854" v="253" actId="20578"/>
        <pc:sldMkLst>
          <pc:docMk/>
          <pc:sldMk cId="3114141088" sldId="276"/>
        </pc:sldMkLst>
      </pc:sldChg>
      <pc:sldChg chg="modSp mod">
        <pc:chgData name="Hawkins, Marquis" userId="66f285a2-9d61-4ceb-9ba7-199f7c64dc7c" providerId="ADAL" clId="{84268E36-E78E-0C4D-9991-C9D9F24B6655}" dt="2023-08-30T20:43:32.975" v="6" actId="20577"/>
        <pc:sldMkLst>
          <pc:docMk/>
          <pc:sldMk cId="2619735811" sldId="286"/>
        </pc:sldMkLst>
        <pc:spChg chg="mod">
          <ac:chgData name="Hawkins, Marquis" userId="66f285a2-9d61-4ceb-9ba7-199f7c64dc7c" providerId="ADAL" clId="{84268E36-E78E-0C4D-9991-C9D9F24B6655}" dt="2023-08-30T20:43:32.975" v="6" actId="20577"/>
          <ac:spMkLst>
            <pc:docMk/>
            <pc:sldMk cId="2619735811" sldId="286"/>
            <ac:spMk id="4" creationId="{B56C07B1-3CE5-E74D-9B1D-9C351CE6826C}"/>
          </ac:spMkLst>
        </pc:spChg>
      </pc:sldChg>
      <pc:sldChg chg="add">
        <pc:chgData name="Hawkins, Marquis" userId="66f285a2-9d61-4ceb-9ba7-199f7c64dc7c" providerId="ADAL" clId="{84268E36-E78E-0C4D-9991-C9D9F24B6655}" dt="2023-08-30T20:43:02.822" v="0"/>
        <pc:sldMkLst>
          <pc:docMk/>
          <pc:sldMk cId="570617563" sldId="323"/>
        </pc:sldMkLst>
      </pc:sldChg>
      <pc:sldChg chg="add">
        <pc:chgData name="Hawkins, Marquis" userId="66f285a2-9d61-4ceb-9ba7-199f7c64dc7c" providerId="ADAL" clId="{84268E36-E78E-0C4D-9991-C9D9F24B6655}" dt="2023-08-30T20:43:02.822" v="0"/>
        <pc:sldMkLst>
          <pc:docMk/>
          <pc:sldMk cId="1933289011" sldId="324"/>
        </pc:sldMkLst>
      </pc:sldChg>
      <pc:sldChg chg="add">
        <pc:chgData name="Hawkins, Marquis" userId="66f285a2-9d61-4ceb-9ba7-199f7c64dc7c" providerId="ADAL" clId="{84268E36-E78E-0C4D-9991-C9D9F24B6655}" dt="2023-08-30T20:43:02.822" v="0"/>
        <pc:sldMkLst>
          <pc:docMk/>
          <pc:sldMk cId="2293973299" sldId="325"/>
        </pc:sldMkLst>
      </pc:sldChg>
      <pc:sldChg chg="modSp mod">
        <pc:chgData name="Hawkins, Marquis" userId="66f285a2-9d61-4ceb-9ba7-199f7c64dc7c" providerId="ADAL" clId="{84268E36-E78E-0C4D-9991-C9D9F24B6655}" dt="2023-09-06T19:41:49.470" v="31" actId="20577"/>
        <pc:sldMkLst>
          <pc:docMk/>
          <pc:sldMk cId="181248951" sldId="329"/>
        </pc:sldMkLst>
        <pc:spChg chg="mod">
          <ac:chgData name="Hawkins, Marquis" userId="66f285a2-9d61-4ceb-9ba7-199f7c64dc7c" providerId="ADAL" clId="{84268E36-E78E-0C4D-9991-C9D9F24B6655}" dt="2023-09-06T19:41:49.470" v="31" actId="20577"/>
          <ac:spMkLst>
            <pc:docMk/>
            <pc:sldMk cId="181248951" sldId="329"/>
            <ac:spMk id="3" creationId="{2084B97F-FE20-F9D9-31A9-78B8B4F50D74}"/>
          </ac:spMkLst>
        </pc:spChg>
      </pc:sldChg>
      <pc:sldChg chg="del">
        <pc:chgData name="Hawkins, Marquis" userId="66f285a2-9d61-4ceb-9ba7-199f7c64dc7c" providerId="ADAL" clId="{84268E36-E78E-0C4D-9991-C9D9F24B6655}" dt="2023-08-30T20:43:12.981" v="1" actId="2696"/>
        <pc:sldMkLst>
          <pc:docMk/>
          <pc:sldMk cId="2599769997" sldId="330"/>
        </pc:sldMkLst>
      </pc:sldChg>
      <pc:sldChg chg="del">
        <pc:chgData name="Hawkins, Marquis" userId="66f285a2-9d61-4ceb-9ba7-199f7c64dc7c" providerId="ADAL" clId="{84268E36-E78E-0C4D-9991-C9D9F24B6655}" dt="2023-09-06T19:42:08.894" v="33" actId="2696"/>
        <pc:sldMkLst>
          <pc:docMk/>
          <pc:sldMk cId="2451061766" sldId="331"/>
        </pc:sldMkLst>
      </pc:sldChg>
      <pc:sldChg chg="del">
        <pc:chgData name="Hawkins, Marquis" userId="66f285a2-9d61-4ceb-9ba7-199f7c64dc7c" providerId="ADAL" clId="{84268E36-E78E-0C4D-9991-C9D9F24B6655}" dt="2023-09-06T19:42:04.218" v="32" actId="2696"/>
        <pc:sldMkLst>
          <pc:docMk/>
          <pc:sldMk cId="1549897461" sldId="332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1729160005" sldId="336"/>
        </pc:sldMkLst>
      </pc:sldChg>
      <pc:sldChg chg="modSp mod">
        <pc:chgData name="Hawkins, Marquis" userId="66f285a2-9d61-4ceb-9ba7-199f7c64dc7c" providerId="ADAL" clId="{84268E36-E78E-0C4D-9991-C9D9F24B6655}" dt="2023-09-06T19:55:42.912" v="211" actId="113"/>
        <pc:sldMkLst>
          <pc:docMk/>
          <pc:sldMk cId="1913243717" sldId="337"/>
        </pc:sldMkLst>
        <pc:spChg chg="mod">
          <ac:chgData name="Hawkins, Marquis" userId="66f285a2-9d61-4ceb-9ba7-199f7c64dc7c" providerId="ADAL" clId="{84268E36-E78E-0C4D-9991-C9D9F24B6655}" dt="2023-09-06T19:55:42.912" v="211" actId="113"/>
          <ac:spMkLst>
            <pc:docMk/>
            <pc:sldMk cId="1913243717" sldId="337"/>
            <ac:spMk id="3" creationId="{F5B40A7D-93B8-DF9C-92CA-3663739E567B}"/>
          </ac:spMkLst>
        </pc:spChg>
      </pc:sldChg>
      <pc:sldChg chg="del">
        <pc:chgData name="Hawkins, Marquis" userId="66f285a2-9d61-4ceb-9ba7-199f7c64dc7c" providerId="ADAL" clId="{84268E36-E78E-0C4D-9991-C9D9F24B6655}" dt="2023-09-06T19:39:09.595" v="8" actId="2696"/>
        <pc:sldMkLst>
          <pc:docMk/>
          <pc:sldMk cId="2254789363" sldId="338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2641986545" sldId="342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3224449545" sldId="343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2431638962" sldId="344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987040749" sldId="345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386822883" sldId="346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3278604725" sldId="347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252798327" sldId="348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242444745" sldId="355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3540874380" sldId="356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3484698896" sldId="357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3764962099" sldId="359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779139030" sldId="360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1920285728" sldId="361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1889992829" sldId="362"/>
        </pc:sldMkLst>
      </pc:sldChg>
      <pc:sldChg chg="add">
        <pc:chgData name="Hawkins, Marquis" userId="66f285a2-9d61-4ceb-9ba7-199f7c64dc7c" providerId="ADAL" clId="{84268E36-E78E-0C4D-9991-C9D9F24B6655}" dt="2023-09-06T19:38:56.447" v="7"/>
        <pc:sldMkLst>
          <pc:docMk/>
          <pc:sldMk cId="274628325" sldId="363"/>
        </pc:sldMkLst>
      </pc:sldChg>
      <pc:sldChg chg="modSp new mod">
        <pc:chgData name="Hawkins, Marquis" userId="66f285a2-9d61-4ceb-9ba7-199f7c64dc7c" providerId="ADAL" clId="{84268E36-E78E-0C4D-9991-C9D9F24B6655}" dt="2023-09-06T19:56:05.612" v="218" actId="20577"/>
        <pc:sldMkLst>
          <pc:docMk/>
          <pc:sldMk cId="272865438" sldId="364"/>
        </pc:sldMkLst>
        <pc:spChg chg="mod">
          <ac:chgData name="Hawkins, Marquis" userId="66f285a2-9d61-4ceb-9ba7-199f7c64dc7c" providerId="ADAL" clId="{84268E36-E78E-0C4D-9991-C9D9F24B6655}" dt="2023-09-06T19:55:02.334" v="184" actId="20577"/>
          <ac:spMkLst>
            <pc:docMk/>
            <pc:sldMk cId="272865438" sldId="364"/>
            <ac:spMk id="2" creationId="{5F345E5E-3C81-1C39-7CAF-FE965C834B3A}"/>
          </ac:spMkLst>
        </pc:spChg>
        <pc:spChg chg="mod">
          <ac:chgData name="Hawkins, Marquis" userId="66f285a2-9d61-4ceb-9ba7-199f7c64dc7c" providerId="ADAL" clId="{84268E36-E78E-0C4D-9991-C9D9F24B6655}" dt="2023-09-06T19:56:05.612" v="218" actId="20577"/>
          <ac:spMkLst>
            <pc:docMk/>
            <pc:sldMk cId="272865438" sldId="364"/>
            <ac:spMk id="3" creationId="{EC479CDC-3FC4-656B-D0C9-E38387A4E01B}"/>
          </ac:spMkLst>
        </pc:spChg>
      </pc:sldChg>
      <pc:sldChg chg="modSp new mod">
        <pc:chgData name="Hawkins, Marquis" userId="66f285a2-9d61-4ceb-9ba7-199f7c64dc7c" providerId="ADAL" clId="{84268E36-E78E-0C4D-9991-C9D9F24B6655}" dt="2023-09-06T20:03:31.502" v="249" actId="113"/>
        <pc:sldMkLst>
          <pc:docMk/>
          <pc:sldMk cId="631863319" sldId="365"/>
        </pc:sldMkLst>
        <pc:spChg chg="mod">
          <ac:chgData name="Hawkins, Marquis" userId="66f285a2-9d61-4ceb-9ba7-199f7c64dc7c" providerId="ADAL" clId="{84268E36-E78E-0C4D-9991-C9D9F24B6655}" dt="2023-09-06T20:02:13.916" v="226" actId="20577"/>
          <ac:spMkLst>
            <pc:docMk/>
            <pc:sldMk cId="631863319" sldId="365"/>
            <ac:spMk id="2" creationId="{AD61BC31-516A-102E-345E-CDB2189BE333}"/>
          </ac:spMkLst>
        </pc:spChg>
        <pc:spChg chg="mod">
          <ac:chgData name="Hawkins, Marquis" userId="66f285a2-9d61-4ceb-9ba7-199f7c64dc7c" providerId="ADAL" clId="{84268E36-E78E-0C4D-9991-C9D9F24B6655}" dt="2023-09-06T20:03:31.502" v="249" actId="113"/>
          <ac:spMkLst>
            <pc:docMk/>
            <pc:sldMk cId="631863319" sldId="365"/>
            <ac:spMk id="3" creationId="{336FA4FB-3E43-2B32-5FF5-7D480CDD77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3D3A3-B906-C044-A7F4-56DE8BFFCA19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5CD1C-4860-3F43-B723-BA80AADF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1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:: only works if the package is </a:t>
            </a:r>
            <a:r>
              <a:rPr lang="en-US"/>
              <a:t>already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5CD1C-4860-3F43-B723-BA80AADFA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4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4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6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519D-011F-694A-8D11-65D3AC0A6F2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rsee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resources/cheatsheets/" TargetMode="External"/><Relationship Id="rId5" Type="http://schemas.openxmlformats.org/officeDocument/2006/relationships/hyperlink" Target="https://cran.r-project.org/web/views/" TargetMode="External"/><Relationship Id="rId4" Type="http://schemas.openxmlformats.org/officeDocument/2006/relationships/hyperlink" Target="https://stats.stackexchange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pirhandbook.com/en/suggested-packages-1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6C07B1-3CE5-E74D-9B1D-9C351CE68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 Basics Pt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D9D62-7274-443A-8304-10DD2BF58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Marquis Hawkins, PhD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Psychology</a:t>
            </a:r>
          </a:p>
        </p:txBody>
      </p:sp>
    </p:spTree>
    <p:extLst>
      <p:ext uri="{BB962C8B-B14F-4D97-AF65-F5344CB8AC3E}">
        <p14:creationId xmlns:p14="http://schemas.microsoft.com/office/powerpoint/2010/main" val="261973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64FA-1ABB-D8DC-11CE-C43CB3CF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3B2D-3A65-3EB4-C39E-352E3153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CRAN is a network of ftp and web servers around the world that store identical, up-to-date, versions of code and documentation for R</a:t>
            </a:r>
          </a:p>
          <a:p>
            <a:r>
              <a:rPr lang="en-US" dirty="0" err="1"/>
              <a:t>pacman</a:t>
            </a:r>
            <a:r>
              <a:rPr lang="en-US" dirty="0"/>
              <a:t>::</a:t>
            </a:r>
            <a:r>
              <a:rPr lang="en-US" dirty="0" err="1"/>
              <a:t>p_load</a:t>
            </a:r>
            <a:r>
              <a:rPr lang="en-US" dirty="0"/>
              <a:t>() – installs from CRAN, then loads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is an Internet hosting service for software development and version control using Git</a:t>
            </a:r>
          </a:p>
          <a:p>
            <a:r>
              <a:rPr lang="en-US" dirty="0" err="1"/>
              <a:t>pacman</a:t>
            </a:r>
            <a:r>
              <a:rPr lang="en-US" dirty="0"/>
              <a:t>::</a:t>
            </a:r>
            <a:r>
              <a:rPr lang="en-US" dirty="0" err="1"/>
              <a:t>p_load_gh</a:t>
            </a:r>
            <a:r>
              <a:rPr lang="en-US" dirty="0"/>
              <a:t>() – installs from </a:t>
            </a:r>
            <a:r>
              <a:rPr lang="en-US" dirty="0" err="1"/>
              <a:t>Github</a:t>
            </a:r>
            <a:r>
              <a:rPr lang="en-US" dirty="0"/>
              <a:t>, then 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0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8315-F32E-77A6-8A44-C0CEEC8E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conflicts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19367-0AD6-FA11-F3A7-819D06648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628650" y="2232171"/>
            <a:ext cx="7887774" cy="3538728"/>
          </a:xfrm>
        </p:spPr>
      </p:pic>
    </p:spTree>
    <p:extLst>
      <p:ext uri="{BB962C8B-B14F-4D97-AF65-F5344CB8AC3E}">
        <p14:creationId xmlns:p14="http://schemas.microsoft.com/office/powerpoint/2010/main" val="140329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E71A1-9DD7-71DE-2DA6-66FDE60C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and Markdowns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F939B-B077-B1C6-C4E7-3E612259F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2C60-0992-404C-9137-185C9BD9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57C6-2230-FA4D-A753-F60F175D0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that hold your code (i.e., commands)</a:t>
            </a:r>
          </a:p>
          <a:p>
            <a:r>
              <a:rPr lang="en-US" dirty="0"/>
              <a:t>Allows your analysis to be portability, reproducible, and version controlled</a:t>
            </a:r>
          </a:p>
          <a:p>
            <a:r>
              <a:rPr lang="en-US" dirty="0"/>
              <a:t>Allows you to add comments that explain the purpose of your code</a:t>
            </a:r>
          </a:p>
        </p:txBody>
      </p:sp>
    </p:spTree>
    <p:extLst>
      <p:ext uri="{BB962C8B-B14F-4D97-AF65-F5344CB8AC3E}">
        <p14:creationId xmlns:p14="http://schemas.microsoft.com/office/powerpoint/2010/main" val="223789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EF16-4B62-3041-AD8A-11B45F7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EB34-2B36-E446-9F28-E1B1C2907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markdown is a basic text editor</a:t>
            </a:r>
          </a:p>
          <a:p>
            <a:r>
              <a:rPr lang="en-US" dirty="0"/>
              <a:t>R markdown is a basic text editor native to R</a:t>
            </a:r>
          </a:p>
          <a:p>
            <a:r>
              <a:rPr lang="en-US" dirty="0"/>
              <a:t>Your code and output are in the same document</a:t>
            </a:r>
          </a:p>
          <a:p>
            <a:r>
              <a:rPr lang="en-US" dirty="0"/>
              <a:t>Outputs are transportable to PDF, Word, HTML, and PowerPoint </a:t>
            </a:r>
            <a:r>
              <a:rPr lang="en-US"/>
              <a:t>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4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2A9-41EE-1338-6430-5F7A9236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6665-8952-CE9A-8F29-47E73511D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Markdown, slightly different execution</a:t>
            </a:r>
          </a:p>
        </p:txBody>
      </p:sp>
    </p:spTree>
    <p:extLst>
      <p:ext uri="{BB962C8B-B14F-4D97-AF65-F5344CB8AC3E}">
        <p14:creationId xmlns:p14="http://schemas.microsoft.com/office/powerpoint/2010/main" val="307688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4941-AABD-8962-C752-2CB98BAD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07E1-B913-D9CA-0FC3-4502CF86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apps/websites are contained within one script, which must be named </a:t>
            </a:r>
            <a:r>
              <a:rPr lang="en-US" dirty="0" err="1"/>
              <a:t>app.R</a:t>
            </a:r>
            <a:r>
              <a:rPr lang="en-US" dirty="0"/>
              <a:t>. This file has three components:</a:t>
            </a:r>
          </a:p>
          <a:p>
            <a:r>
              <a:rPr lang="en-US" dirty="0"/>
              <a:t>A user interface (</a:t>
            </a:r>
            <a:r>
              <a:rPr lang="en-US" dirty="0" err="1"/>
              <a:t>ui</a:t>
            </a:r>
            <a:r>
              <a:rPr lang="en-US" dirty="0"/>
              <a:t>)</a:t>
            </a:r>
          </a:p>
          <a:p>
            <a:r>
              <a:rPr lang="en-US" dirty="0"/>
              <a:t>A server function</a:t>
            </a:r>
          </a:p>
          <a:p>
            <a:r>
              <a:rPr lang="en-US" dirty="0"/>
              <a:t>A call to the </a:t>
            </a:r>
            <a:r>
              <a:rPr lang="en-US" dirty="0" err="1"/>
              <a:t>shinyApp</a:t>
            </a:r>
            <a:r>
              <a:rPr lang="en-US" dirty="0"/>
              <a:t> function</a:t>
            </a:r>
          </a:p>
          <a:p>
            <a:r>
              <a:rPr lang="en-US" dirty="0"/>
              <a:t>Epi R handbook Chapter 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86F02-C616-C61D-21FA-45A3F0D9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directories and R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62DAE-F8A4-77D4-8CCD-3E8C72210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3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B3F0-6759-BA4A-B1F2-F2DD263A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C41A-A7DF-534A-9247-8DFE53A5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location where </a:t>
            </a:r>
            <a:r>
              <a:rPr lang="en-US" i="1" dirty="0"/>
              <a:t>R</a:t>
            </a:r>
            <a:r>
              <a:rPr lang="en-US" dirty="0"/>
              <a:t> will look for files you want to load and where it will put any files you save </a:t>
            </a:r>
          </a:p>
          <a:p>
            <a:r>
              <a:rPr lang="en-US" dirty="0" err="1"/>
              <a:t>getwd</a:t>
            </a:r>
            <a:r>
              <a:rPr lang="en-US" dirty="0"/>
              <a:t>() - to find out your current working directory</a:t>
            </a:r>
          </a:p>
          <a:p>
            <a:r>
              <a:rPr lang="en-US" dirty="0"/>
              <a:t>here::here() - to find out your current working directory using the here package</a:t>
            </a:r>
          </a:p>
          <a:p>
            <a:r>
              <a:rPr lang="en-US" dirty="0" err="1"/>
              <a:t>setwd</a:t>
            </a:r>
            <a:r>
              <a:rPr lang="en-US" dirty="0"/>
              <a:t>(list/file/path/here) - to set your working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3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554D-CFDF-984B-963E-B12617BE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9EF5-97D3-2340-8365-0527675A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Self-contained working environment with folders for data, scripts, outputs, etc. </a:t>
            </a:r>
          </a:p>
          <a:p>
            <a:r>
              <a:rPr lang="en-US" dirty="0"/>
              <a:t>Within the project, all the relevant scripts, data files, figures/outputs, and history are stored in sub-folders </a:t>
            </a:r>
          </a:p>
          <a:p>
            <a:r>
              <a:rPr lang="en-US" dirty="0"/>
              <a:t>The </a:t>
            </a:r>
            <a:r>
              <a:rPr lang="en-US" i="1" dirty="0"/>
              <a:t>working directory</a:t>
            </a:r>
            <a:r>
              <a:rPr lang="en-US" dirty="0"/>
              <a:t> is the project’s root folder</a:t>
            </a:r>
          </a:p>
          <a:p>
            <a:r>
              <a:rPr lang="en-US" dirty="0"/>
              <a:t>Allows you to use relative file paths</a:t>
            </a:r>
          </a:p>
        </p:txBody>
      </p:sp>
    </p:spTree>
    <p:extLst>
      <p:ext uri="{BB962C8B-B14F-4D97-AF65-F5344CB8AC3E}">
        <p14:creationId xmlns:p14="http://schemas.microsoft.com/office/powerpoint/2010/main" val="95776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8770-7C68-4AB0-7BA5-E6D6D80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95FF-88DC-4636-B754-0F8F3D5A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Use Key Operators in R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Apply basic operators (&lt;-, ==, !=, &gt;, &lt;, &gt;=, &lt;=) for comparisons and object assignments.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Use logical operators (&amp;, |, !).</a:t>
            </a: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Install and Load R Packages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Install packages from CRAN and GitHub using traditional methods and the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pacman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package.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Load and manage installed packages in your R environment.</a:t>
            </a: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Understand and Utilize Scripts and R Markdown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Differentiate between R scripts, R Markdown, and R Notebooks.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Write and save reproducible code in scripts and use R Markdown for reports.</a:t>
            </a:r>
          </a:p>
          <a:p>
            <a:pPr lvl="1">
              <a:spcBef>
                <a:spcPts val="0"/>
              </a:spcBef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spcBef>
                <a:spcPts val="0"/>
              </a:spcBef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138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0099A-8D17-7B4C-A23E-2F80F7CC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45A09-69E3-7041-9785-E72643BA4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6E4C-DBCB-E447-B648-A54ADF98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357C-E5DF-784B-BC54-6A3F2620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Getting help with a function</a:t>
            </a:r>
          </a:p>
          <a:p>
            <a:r>
              <a:rPr lang="en-US" dirty="0"/>
              <a:t>?name OR help(</a:t>
            </a:r>
            <a:r>
              <a:rPr lang="en-US" dirty="0" err="1"/>
              <a:t>function_name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Help with a function argument</a:t>
            </a:r>
          </a:p>
          <a:p>
            <a:r>
              <a:rPr lang="en-US" dirty="0" err="1"/>
              <a:t>args</a:t>
            </a:r>
            <a:r>
              <a:rPr lang="en-US" dirty="0"/>
              <a:t>(</a:t>
            </a:r>
            <a:r>
              <a:rPr lang="en-US" dirty="0" err="1"/>
              <a:t>function_name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Seeing an example</a:t>
            </a:r>
          </a:p>
          <a:p>
            <a:r>
              <a:rPr lang="en-US" dirty="0"/>
              <a:t>example(</a:t>
            </a:r>
            <a:r>
              <a:rPr lang="en-US" dirty="0" err="1"/>
              <a:t>function_name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2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6E4C-DBCB-E447-B648-A54ADF98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357C-E5DF-784B-BC54-6A3F2620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Getting help with a package</a:t>
            </a:r>
          </a:p>
          <a:p>
            <a:r>
              <a:rPr lang="en-US" dirty="0"/>
              <a:t>help(“</a:t>
            </a:r>
            <a:r>
              <a:rPr lang="en-US" dirty="0" err="1"/>
              <a:t>package_name</a:t>
            </a:r>
            <a:r>
              <a:rPr lang="en-US" dirty="0"/>
              <a:t>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Seeing a vignette (i.e., documents, tutorials, or reference cards that are installed as part of the package documentation)</a:t>
            </a:r>
          </a:p>
          <a:p>
            <a:r>
              <a:rPr lang="en-US" dirty="0"/>
              <a:t>vignette(“</a:t>
            </a:r>
            <a:r>
              <a:rPr lang="en-US" dirty="0" err="1"/>
              <a:t>package_name</a:t>
            </a:r>
            <a:r>
              <a:rPr lang="en-US" dirty="0"/>
              <a:t>”)</a:t>
            </a:r>
          </a:p>
          <a:p>
            <a:r>
              <a:rPr lang="en-US" dirty="0"/>
              <a:t>vignette(“</a:t>
            </a:r>
            <a:r>
              <a:rPr lang="en-US" dirty="0" err="1"/>
              <a:t>vignette_name</a:t>
            </a:r>
            <a:r>
              <a:rPr lang="en-US" dirty="0"/>
              <a:t>”)</a:t>
            </a:r>
          </a:p>
          <a:p>
            <a:r>
              <a:rPr lang="en-US" dirty="0"/>
              <a:t>vignette() - list of available vignettes</a:t>
            </a:r>
          </a:p>
        </p:txBody>
      </p:sp>
    </p:spTree>
    <p:extLst>
      <p:ext uri="{BB962C8B-B14F-4D97-AF65-F5344CB8AC3E}">
        <p14:creationId xmlns:p14="http://schemas.microsoft.com/office/powerpoint/2010/main" val="36763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6E4C-DBCB-E447-B648-A54ADF98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357C-E5DF-784B-BC54-6A3F2620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Searching the Web for Help</a:t>
            </a:r>
          </a:p>
          <a:p>
            <a:pPr marL="0" indent="0">
              <a:buNone/>
            </a:pPr>
            <a:r>
              <a:rPr lang="en-US" dirty="0" err="1"/>
              <a:t>RSiteSearch</a:t>
            </a:r>
            <a:r>
              <a:rPr lang="en-US" dirty="0"/>
              <a:t>(“phase”)</a:t>
            </a:r>
          </a:p>
        </p:txBody>
      </p:sp>
    </p:spTree>
    <p:extLst>
      <p:ext uri="{BB962C8B-B14F-4D97-AF65-F5344CB8AC3E}">
        <p14:creationId xmlns:p14="http://schemas.microsoft.com/office/powerpoint/2010/main" val="3841155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C2D2-2582-8A47-BE6A-D6886F8C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 for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624E-FEFE-764B-A9E7-CF3EC548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Rseek</a:t>
            </a:r>
            <a:r>
              <a:rPr lang="en-US" dirty="0"/>
              <a:t> - Google custom search focused on R-specific websites</a:t>
            </a:r>
          </a:p>
          <a:p>
            <a:r>
              <a:rPr lang="en-US" dirty="0">
                <a:hlinkClick r:id="rId3"/>
              </a:rPr>
              <a:t>Stack Overflow </a:t>
            </a:r>
            <a:r>
              <a:rPr lang="en-US" dirty="0"/>
              <a:t>- Searchable Q &amp; A for programming issues</a:t>
            </a:r>
          </a:p>
          <a:p>
            <a:r>
              <a:rPr lang="en-US" dirty="0">
                <a:hlinkClick r:id="rId4"/>
              </a:rPr>
              <a:t>Cross Validated </a:t>
            </a:r>
            <a:r>
              <a:rPr lang="en-US" dirty="0"/>
              <a:t>- Searchable Q &amp; A for statistical issues</a:t>
            </a:r>
          </a:p>
          <a:p>
            <a:r>
              <a:rPr lang="en-US" dirty="0">
                <a:hlinkClick r:id="rId5"/>
              </a:rPr>
              <a:t>CRAN Task Views </a:t>
            </a:r>
            <a:r>
              <a:rPr lang="en-US" dirty="0"/>
              <a:t>- packages related to certain fields</a:t>
            </a:r>
          </a:p>
          <a:p>
            <a:r>
              <a:rPr lang="en-US" dirty="0">
                <a:hlinkClick r:id="rId6"/>
              </a:rPr>
              <a:t>RStudio </a:t>
            </a:r>
            <a:r>
              <a:rPr lang="en-US" dirty="0" err="1">
                <a:hlinkClick r:id="rId6"/>
              </a:rPr>
              <a:t>Cheatsheets</a:t>
            </a:r>
            <a:r>
              <a:rPr lang="en-US" dirty="0">
                <a:hlinkClick r:id="rId6"/>
              </a:rPr>
              <a:t> </a:t>
            </a:r>
            <a:r>
              <a:rPr lang="en-US" dirty="0"/>
              <a:t>- downloadable guidelines for selected packages</a:t>
            </a:r>
          </a:p>
        </p:txBody>
      </p:sp>
    </p:spTree>
    <p:extLst>
      <p:ext uri="{BB962C8B-B14F-4D97-AF65-F5344CB8AC3E}">
        <p14:creationId xmlns:p14="http://schemas.microsoft.com/office/powerpoint/2010/main" val="2740366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75FC-440F-9F4B-B083-0392D87E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A0AC-32FB-9C4F-9070-5BD9578F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good questions includes:</a:t>
            </a:r>
          </a:p>
          <a:p>
            <a:pPr lvl="1"/>
            <a:r>
              <a:rPr lang="en-US" dirty="0"/>
              <a:t>a title that summarizes the problem </a:t>
            </a:r>
          </a:p>
          <a:p>
            <a:pPr lvl="1"/>
            <a:r>
              <a:rPr lang="en-US" dirty="0"/>
              <a:t>the operating system your using</a:t>
            </a:r>
          </a:p>
          <a:p>
            <a:pPr lvl="1"/>
            <a:r>
              <a:rPr lang="en-US" dirty="0"/>
              <a:t>the version of R and R Studio your using</a:t>
            </a:r>
          </a:p>
          <a:p>
            <a:pPr lvl="1"/>
            <a:r>
              <a:rPr lang="en-US" dirty="0"/>
              <a:t>the purpose of your code</a:t>
            </a:r>
          </a:p>
          <a:p>
            <a:pPr lvl="1"/>
            <a:r>
              <a:rPr lang="en-US" dirty="0"/>
              <a:t>the results of your code</a:t>
            </a:r>
          </a:p>
          <a:p>
            <a:pPr lvl="1"/>
            <a:r>
              <a:rPr lang="en-US" dirty="0"/>
              <a:t>the intended results of your code</a:t>
            </a:r>
          </a:p>
          <a:p>
            <a:pPr lvl="1"/>
            <a:r>
              <a:rPr lang="en-US" dirty="0"/>
              <a:t>sample code and data</a:t>
            </a:r>
          </a:p>
        </p:txBody>
      </p:sp>
    </p:spTree>
    <p:extLst>
      <p:ext uri="{BB962C8B-B14F-4D97-AF65-F5344CB8AC3E}">
        <p14:creationId xmlns:p14="http://schemas.microsoft.com/office/powerpoint/2010/main" val="3114141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B81D275-896D-7845-B2B3-02C19E549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2" r="732" b="1572"/>
          <a:stretch/>
        </p:blipFill>
        <p:spPr>
          <a:xfrm>
            <a:off x="123292" y="-3674"/>
            <a:ext cx="8903842" cy="6861674"/>
          </a:xfrm>
        </p:spPr>
      </p:pic>
    </p:spTree>
    <p:extLst>
      <p:ext uri="{BB962C8B-B14F-4D97-AF65-F5344CB8AC3E}">
        <p14:creationId xmlns:p14="http://schemas.microsoft.com/office/powerpoint/2010/main" val="1846880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41B1-6AC7-5B38-E789-16A451FB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0A7D-93B8-DF9C-92CA-3663739E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Strengths</a:t>
            </a:r>
          </a:p>
          <a:p>
            <a:r>
              <a:rPr lang="en-US" dirty="0"/>
              <a:t>Understanding error messages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Debugging strategies</a:t>
            </a:r>
          </a:p>
          <a:p>
            <a:r>
              <a:rPr lang="en-US" dirty="0"/>
              <a:t>Suggest fixes</a:t>
            </a:r>
          </a:p>
          <a:p>
            <a:r>
              <a:rPr lang="en-US" dirty="0"/>
              <a:t>Alternative approaches</a:t>
            </a:r>
          </a:p>
          <a:p>
            <a:r>
              <a:rPr lang="en-US" dirty="0"/>
              <a:t>Guide to online resources</a:t>
            </a:r>
          </a:p>
        </p:txBody>
      </p:sp>
    </p:spTree>
    <p:extLst>
      <p:ext uri="{BB962C8B-B14F-4D97-AF65-F5344CB8AC3E}">
        <p14:creationId xmlns:p14="http://schemas.microsoft.com/office/powerpoint/2010/main" val="1913243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5E5E-3C81-1C39-7CAF-FE965C83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9CDC-3FC4-656B-D0C9-E38387A4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can't execute code, so it won't be able to test solutions for you.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not as effective for extremely complex debugging scenarios requiring deep expertise in a specific domain.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it doesn't have the capability to view your entire project setup, some issues related to environment or configuration might not be easily diagnosed.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5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BC31-516A-102E-345E-CDB2189B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A4FB-3E43-2B32-5FF5-7D480CDD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ChatGPT</a:t>
            </a:r>
            <a:r>
              <a:rPr lang="en-US" dirty="0"/>
              <a:t> R package serves as an interface to </a:t>
            </a:r>
            <a:r>
              <a:rPr lang="en-US" dirty="0" err="1"/>
              <a:t>OpenAI's</a:t>
            </a:r>
            <a:r>
              <a:rPr lang="en-US" dirty="0"/>
              <a:t> </a:t>
            </a:r>
            <a:r>
              <a:rPr lang="en-US" dirty="0" err="1"/>
              <a:t>ChatGPT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Example Functions: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ask_chatgpt</a:t>
            </a:r>
            <a:r>
              <a:rPr lang="en-US" dirty="0"/>
              <a:t>(question): Asks a question to </a:t>
            </a:r>
            <a:r>
              <a:rPr lang="en-US" dirty="0" err="1"/>
              <a:t>ChatGPT</a:t>
            </a:r>
            <a:r>
              <a:rPr lang="en-US" dirty="0"/>
              <a:t> and returns a character value with the response.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comment_code</a:t>
            </a:r>
            <a:r>
              <a:rPr lang="en-US" dirty="0"/>
              <a:t>(code): Comments on the provided R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document_code</a:t>
            </a:r>
            <a:r>
              <a:rPr lang="en-US" dirty="0"/>
              <a:t>(code): Documents the provided code in roxygen2 format.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explain_code</a:t>
            </a:r>
            <a:r>
              <a:rPr lang="en-US" dirty="0"/>
              <a:t>(code): Explains the given R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find_issues_in_code</a:t>
            </a:r>
            <a:r>
              <a:rPr lang="en-US" dirty="0"/>
              <a:t>(code): Analyzes the provided code for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723F-8BFC-E295-3366-10F95DA5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4F6C-D106-E8AE-1BD4-47C82029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Work with R Projects and Directories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Set and retrieve the working directory using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getwd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(),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setwd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(), and here::here().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Organize code, data, and outputs within an R project for better file management.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Get Help and Troubleshoot in R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Use ?, help(),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(), and example() to get help with functions and packages.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Access additional resources such as Stack Overflow, RStudio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cheatsheets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, and package vignettes.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1655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A2EC3F-17E7-CB41-9EA6-0188D10E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BA971-02EF-B14B-8C0C-2988D9789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778D-D568-EFD1-DB87-1731B155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E7A3-12DD-65B3-DFCB-07D85236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 operator</a:t>
            </a:r>
          </a:p>
          <a:p>
            <a:pPr lvl="1"/>
            <a:r>
              <a:rPr lang="en-US" dirty="0"/>
              <a:t>&lt;- or = basic assignment operator for defining objects</a:t>
            </a:r>
          </a:p>
          <a:p>
            <a:r>
              <a:rPr lang="en-US" dirty="0"/>
              <a:t>== means equal to </a:t>
            </a:r>
          </a:p>
          <a:p>
            <a:pPr lvl="1"/>
            <a:r>
              <a:rPr lang="en-US" dirty="0"/>
              <a:t>Age == 25</a:t>
            </a:r>
          </a:p>
          <a:p>
            <a:r>
              <a:rPr lang="en-US" dirty="0"/>
              <a:t>!= defines not equal</a:t>
            </a:r>
          </a:p>
          <a:p>
            <a:pPr lvl="1"/>
            <a:r>
              <a:rPr lang="en-US" dirty="0"/>
              <a:t>2 != 0</a:t>
            </a:r>
          </a:p>
          <a:p>
            <a:r>
              <a:rPr lang="en-US" dirty="0"/>
              <a:t>&gt; or &lt; greater or less than respectively</a:t>
            </a:r>
          </a:p>
          <a:p>
            <a:r>
              <a:rPr lang="en-US" dirty="0"/>
              <a:t>&gt;= or &lt;= greater or less than or equal to respectively</a:t>
            </a:r>
          </a:p>
          <a:p>
            <a:r>
              <a:rPr lang="en-US" dirty="0" err="1"/>
              <a:t>is.na</a:t>
            </a:r>
            <a:r>
              <a:rPr lang="en-US" dirty="0"/>
              <a:t>( ) value is missing</a:t>
            </a:r>
          </a:p>
          <a:p>
            <a:r>
              <a:rPr lang="en-US" dirty="0"/>
              <a:t>!</a:t>
            </a:r>
            <a:r>
              <a:rPr lang="en-US" dirty="0" err="1"/>
              <a:t>is.na</a:t>
            </a:r>
            <a:r>
              <a:rPr lang="en-US" dirty="0"/>
              <a:t>( ) value is not missing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7E68-3A9E-4358-E452-C460923F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4B6C-727F-E962-864A-9F580CDD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&amp; means AND</a:t>
            </a:r>
          </a:p>
          <a:p>
            <a:r>
              <a:rPr lang="en-US" dirty="0"/>
              <a:t>| means OR</a:t>
            </a:r>
          </a:p>
          <a:p>
            <a:r>
              <a:rPr lang="en-US" dirty="0"/>
              <a:t>( ) groups criteria together</a:t>
            </a:r>
          </a:p>
          <a:p>
            <a:r>
              <a:rPr lang="en-US" dirty="0"/>
              <a:t>:: returns the value of the exported variable name in namespace package</a:t>
            </a:r>
          </a:p>
          <a:p>
            <a:pPr lvl="1"/>
            <a:r>
              <a:rPr lang="en-US" sz="2800" dirty="0"/>
              <a:t>package name:: function name</a:t>
            </a:r>
          </a:p>
          <a:p>
            <a:pPr lvl="1"/>
            <a:r>
              <a:rPr lang="en-US" sz="2800" dirty="0"/>
              <a:t>Example: </a:t>
            </a:r>
            <a:r>
              <a:rPr lang="en-US" sz="2800" dirty="0" err="1"/>
              <a:t>dplyr</a:t>
            </a:r>
            <a:r>
              <a:rPr lang="en-US" sz="2800" dirty="0"/>
              <a:t>::mutate</a:t>
            </a:r>
          </a:p>
        </p:txBody>
      </p:sp>
    </p:spTree>
    <p:extLst>
      <p:ext uri="{BB962C8B-B14F-4D97-AF65-F5344CB8AC3E}">
        <p14:creationId xmlns:p14="http://schemas.microsoft.com/office/powerpoint/2010/main" val="193328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64B8-D95A-264C-B558-F1D49D4D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7B87-D618-4047-B27D-E6783401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Shareable bundle of code and documentation that contains pre-defined functions</a:t>
            </a:r>
          </a:p>
          <a:p>
            <a:r>
              <a:rPr lang="en-US" dirty="0"/>
              <a:t>Base R contains commonly used packages and functions</a:t>
            </a:r>
          </a:p>
          <a:p>
            <a:r>
              <a:rPr lang="en-US" dirty="0"/>
              <a:t>User generated packages contain functions that perform specialized tasks</a:t>
            </a:r>
          </a:p>
          <a:p>
            <a:r>
              <a:rPr lang="en-US" dirty="0"/>
              <a:t>You can install packages from CRAN, </a:t>
            </a:r>
            <a:r>
              <a:rPr lang="en-US" dirty="0" err="1"/>
              <a:t>Github</a:t>
            </a:r>
            <a:r>
              <a:rPr lang="en-US" dirty="0"/>
              <a:t>, or a URL</a:t>
            </a:r>
          </a:p>
          <a:p>
            <a:r>
              <a:rPr lang="en-US" dirty="0"/>
              <a:t>Preferred packages: </a:t>
            </a:r>
            <a:r>
              <a:rPr lang="en-US" dirty="0">
                <a:hlinkClick r:id="rId2"/>
              </a:rPr>
              <a:t>The Epidemiologist R Handbook: Chapter 5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1361-7538-1A41-8687-0409F0B3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711B-5288-5D44-8EEA-BFDDD7DE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r>
              <a:rPr lang="en-US" dirty="0"/>
              <a:t>Traditional approach to using packages</a:t>
            </a:r>
          </a:p>
          <a:p>
            <a:r>
              <a:rPr lang="en-US" dirty="0"/>
              <a:t>Install packages</a:t>
            </a:r>
          </a:p>
          <a:p>
            <a:pPr lvl="1"/>
            <a:r>
              <a:rPr lang="en-US" sz="2800" dirty="0" err="1"/>
              <a:t>Install.packages</a:t>
            </a:r>
            <a:r>
              <a:rPr lang="en-US" sz="2800" dirty="0"/>
              <a:t>(</a:t>
            </a:r>
            <a:r>
              <a:rPr lang="en-US" sz="2800" dirty="0" err="1"/>
              <a:t>name_of_package</a:t>
            </a:r>
            <a:r>
              <a:rPr lang="en-US" sz="2800" dirty="0"/>
              <a:t>)</a:t>
            </a:r>
          </a:p>
          <a:p>
            <a:r>
              <a:rPr lang="en-US" dirty="0"/>
              <a:t>Once installed, you must load to use</a:t>
            </a:r>
          </a:p>
          <a:p>
            <a:pPr lvl="1"/>
            <a:r>
              <a:rPr lang="en-US" sz="2800" dirty="0"/>
              <a:t>library(“</a:t>
            </a:r>
            <a:r>
              <a:rPr lang="en-US" sz="2800" dirty="0" err="1"/>
              <a:t>name_of_package</a:t>
            </a:r>
            <a:r>
              <a:rPr lang="en-US" sz="2800" dirty="0"/>
              <a:t>”)</a:t>
            </a:r>
          </a:p>
          <a:p>
            <a:r>
              <a:rPr lang="en-US" dirty="0"/>
              <a:t>Preferred approach</a:t>
            </a:r>
          </a:p>
          <a:p>
            <a:pPr lvl="1"/>
            <a:r>
              <a:rPr lang="en-US" sz="2800" dirty="0" err="1"/>
              <a:t>pacman</a:t>
            </a:r>
            <a:r>
              <a:rPr lang="en-US" sz="2800" dirty="0"/>
              <a:t>::</a:t>
            </a:r>
            <a:r>
              <a:rPr lang="en-US" sz="2800" dirty="0" err="1"/>
              <a:t>p_load</a:t>
            </a:r>
            <a:r>
              <a:rPr lang="en-US" sz="2800" dirty="0"/>
              <a:t>(</a:t>
            </a:r>
            <a:r>
              <a:rPr lang="en-US" sz="2800" dirty="0" err="1"/>
              <a:t>name_of_package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 err="1"/>
              <a:t>pacman</a:t>
            </a:r>
            <a:r>
              <a:rPr lang="en-US" sz="2800" dirty="0"/>
              <a:t>::</a:t>
            </a:r>
            <a:r>
              <a:rPr lang="en-US" sz="2800" dirty="0" err="1"/>
              <a:t>p_load_gh</a:t>
            </a:r>
            <a:r>
              <a:rPr lang="en-US" sz="2800" dirty="0"/>
              <a:t>(directory/</a:t>
            </a:r>
            <a:r>
              <a:rPr lang="en-US" sz="2800" dirty="0" err="1"/>
              <a:t>name_of_package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974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64FA-1ABB-D8DC-11CE-C43CB3CF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3B2D-3A65-3EB4-C39E-352E3153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CRAN is a network of ftp and web servers around the world that store identical, up-to-date, versions of code and documentation for R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is an Internet hosting service for software development and version control using Git</a:t>
            </a:r>
          </a:p>
        </p:txBody>
      </p:sp>
    </p:spTree>
    <p:extLst>
      <p:ext uri="{BB962C8B-B14F-4D97-AF65-F5344CB8AC3E}">
        <p14:creationId xmlns:p14="http://schemas.microsoft.com/office/powerpoint/2010/main" val="401453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64FA-1ABB-D8DC-11CE-C43CB3CF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3B2D-3A65-3EB4-C39E-352E3153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CRAN is a network of ftp and web servers around the world that store identical, up-to-date, versions of code and documentation for R</a:t>
            </a:r>
          </a:p>
          <a:p>
            <a:r>
              <a:rPr lang="en-US" dirty="0" err="1"/>
              <a:t>pacman</a:t>
            </a:r>
            <a:r>
              <a:rPr lang="en-US" dirty="0"/>
              <a:t>::</a:t>
            </a:r>
            <a:r>
              <a:rPr lang="en-US" dirty="0" err="1"/>
              <a:t>p_load</a:t>
            </a:r>
            <a:r>
              <a:rPr lang="en-US" dirty="0"/>
              <a:t>() – installs from CRAN, then loads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is an Internet hosting service for software development and version control using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5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5E2F55B307D47BD850A82284CD599" ma:contentTypeVersion="13" ma:contentTypeDescription="Create a new document." ma:contentTypeScope="" ma:versionID="227dcca237fa134e2a435ce61911fb38">
  <xsd:schema xmlns:xsd="http://www.w3.org/2001/XMLSchema" xmlns:xs="http://www.w3.org/2001/XMLSchema" xmlns:p="http://schemas.microsoft.com/office/2006/metadata/properties" xmlns:ns3="e80c65fa-3826-4ce1-b52a-defaa7438251" xmlns:ns4="77ede054-c397-4988-b359-081bf9d54f8f" targetNamespace="http://schemas.microsoft.com/office/2006/metadata/properties" ma:root="true" ma:fieldsID="849d3afa41aa22deb8d2dc137d425a0d" ns3:_="" ns4:_="">
    <xsd:import namespace="e80c65fa-3826-4ce1-b52a-defaa7438251"/>
    <xsd:import namespace="77ede054-c397-4988-b359-081bf9d54f8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OCR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c65fa-3826-4ce1-b52a-defaa74382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de054-c397-4988-b359-081bf9d54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985318-9306-4F19-B2C4-2A3F0C5F69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16EF8F-BE73-44B8-BC2F-F99DCA033F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c65fa-3826-4ce1-b52a-defaa7438251"/>
    <ds:schemaRef ds:uri="77ede054-c397-4988-b359-081bf9d54f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E6724D-5321-475C-AF87-D989B7F2D36D}">
  <ds:schemaRefs>
    <ds:schemaRef ds:uri="http://www.w3.org/XML/1998/namespace"/>
    <ds:schemaRef ds:uri="e80c65fa-3826-4ce1-b52a-defaa7438251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77ede054-c397-4988-b359-081bf9d54f8f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5364</TotalTime>
  <Words>1211</Words>
  <Application>Microsoft Macintosh PowerPoint</Application>
  <PresentationFormat>On-screen Show (4:3)</PresentationFormat>
  <Paragraphs>159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R Basics Pt 2</vt:lpstr>
      <vt:lpstr>Objectives</vt:lpstr>
      <vt:lpstr>Objectives</vt:lpstr>
      <vt:lpstr>Key operators</vt:lpstr>
      <vt:lpstr>Key operators</vt:lpstr>
      <vt:lpstr>Packages</vt:lpstr>
      <vt:lpstr>Packages</vt:lpstr>
      <vt:lpstr>Installing packages</vt:lpstr>
      <vt:lpstr>Installing packages</vt:lpstr>
      <vt:lpstr>Installing packages</vt:lpstr>
      <vt:lpstr>Tidyverse conflicts</vt:lpstr>
      <vt:lpstr>Scripts and Markdowns</vt:lpstr>
      <vt:lpstr>Scripts</vt:lpstr>
      <vt:lpstr>R Markdown</vt:lpstr>
      <vt:lpstr>R Notebook</vt:lpstr>
      <vt:lpstr>Shiny</vt:lpstr>
      <vt:lpstr>Working directories and R Projects</vt:lpstr>
      <vt:lpstr>Working Directory</vt:lpstr>
      <vt:lpstr>R Projects</vt:lpstr>
      <vt:lpstr>Getting help with R</vt:lpstr>
      <vt:lpstr>Getting Help within R</vt:lpstr>
      <vt:lpstr>Getting Help within R</vt:lpstr>
      <vt:lpstr>Getting Help within R</vt:lpstr>
      <vt:lpstr>Other Resources for Getting Help</vt:lpstr>
      <vt:lpstr>Asking Questions</vt:lpstr>
      <vt:lpstr>PowerPoint Presentation</vt:lpstr>
      <vt:lpstr>ChatGPT</vt:lpstr>
      <vt:lpstr>ChatGPT</vt:lpstr>
      <vt:lpstr>ChatGPT</vt:lpstr>
      <vt:lpstr>In-class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Marquis Hawkins</dc:creator>
  <cp:lastModifiedBy>Hawkins, Marquis</cp:lastModifiedBy>
  <cp:revision>34</cp:revision>
  <dcterms:created xsi:type="dcterms:W3CDTF">2021-07-14T22:30:19Z</dcterms:created>
  <dcterms:modified xsi:type="dcterms:W3CDTF">2024-09-04T23:28:31Z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0x01010025C5E2F55B307D47BD850A82284CD599</vt:lpwstr>
  </property>
</Properties>
</file>