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77" r:id="rId3"/>
    <p:sldId id="278" r:id="rId4"/>
    <p:sldId id="279" r:id="rId5"/>
    <p:sldId id="270" r:id="rId6"/>
    <p:sldId id="271" r:id="rId7"/>
    <p:sldId id="272" r:id="rId8"/>
    <p:sldId id="280" r:id="rId9"/>
    <p:sldId id="259" r:id="rId10"/>
    <p:sldId id="260" r:id="rId11"/>
    <p:sldId id="261" r:id="rId12"/>
    <p:sldId id="262" r:id="rId13"/>
    <p:sldId id="281" r:id="rId14"/>
    <p:sldId id="263" r:id="rId15"/>
    <p:sldId id="282" r:id="rId16"/>
    <p:sldId id="283" r:id="rId17"/>
    <p:sldId id="284" r:id="rId18"/>
    <p:sldId id="285" r:id="rId19"/>
    <p:sldId id="286" r:id="rId20"/>
    <p:sldId id="287" r:id="rId21"/>
    <p:sldId id="267" r:id="rId22"/>
    <p:sldId id="273" r:id="rId23"/>
    <p:sldId id="274" r:id="rId24"/>
    <p:sldId id="275" r:id="rId25"/>
    <p:sldId id="276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8C154-0896-5E47-A2C0-D887F189CE28}" v="11" dt="2024-09-24T01:08:37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2"/>
    <p:restoredTop sz="86040"/>
  </p:normalViewPr>
  <p:slideViewPr>
    <p:cSldViewPr snapToGrid="0">
      <p:cViewPr varScale="1">
        <p:scale>
          <a:sx n="100" d="100"/>
          <a:sy n="100" d="100"/>
        </p:scale>
        <p:origin x="22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wkins, Marquis" userId="66f285a2-9d61-4ceb-9ba7-199f7c64dc7c" providerId="ADAL" clId="{742F309A-13CC-9A49-B339-09C75FE55DDB}"/>
    <pc:docChg chg="custSel addSld modSld">
      <pc:chgData name="Hawkins, Marquis" userId="66f285a2-9d61-4ceb-9ba7-199f7c64dc7c" providerId="ADAL" clId="{742F309A-13CC-9A49-B339-09C75FE55DDB}" dt="2022-10-06T20:05:36.813" v="681" actId="20577"/>
      <pc:docMkLst>
        <pc:docMk/>
      </pc:docMkLst>
      <pc:sldChg chg="modSp mod">
        <pc:chgData name="Hawkins, Marquis" userId="66f285a2-9d61-4ceb-9ba7-199f7c64dc7c" providerId="ADAL" clId="{742F309A-13CC-9A49-B339-09C75FE55DDB}" dt="2022-10-06T20:05:36.813" v="681" actId="20577"/>
        <pc:sldMkLst>
          <pc:docMk/>
          <pc:sldMk cId="2991229686" sldId="256"/>
        </pc:sldMkLst>
        <pc:spChg chg="mod">
          <ac:chgData name="Hawkins, Marquis" userId="66f285a2-9d61-4ceb-9ba7-199f7c64dc7c" providerId="ADAL" clId="{742F309A-13CC-9A49-B339-09C75FE55DDB}" dt="2022-10-06T20:05:36.813" v="681" actId="20577"/>
          <ac:spMkLst>
            <pc:docMk/>
            <pc:sldMk cId="2991229686" sldId="256"/>
            <ac:spMk id="2" creationId="{AB748313-9C0B-8D62-6449-B52CD97C9A1A}"/>
          </ac:spMkLst>
        </pc:spChg>
      </pc:sldChg>
      <pc:sldChg chg="modSp mod modNotesTx">
        <pc:chgData name="Hawkins, Marquis" userId="66f285a2-9d61-4ceb-9ba7-199f7c64dc7c" providerId="ADAL" clId="{742F309A-13CC-9A49-B339-09C75FE55DDB}" dt="2022-10-06T20:05:18.600" v="648" actId="20577"/>
        <pc:sldMkLst>
          <pc:docMk/>
          <pc:sldMk cId="3044546265" sldId="265"/>
        </pc:sldMkLst>
        <pc:spChg chg="mod">
          <ac:chgData name="Hawkins, Marquis" userId="66f285a2-9d61-4ceb-9ba7-199f7c64dc7c" providerId="ADAL" clId="{742F309A-13CC-9A49-B339-09C75FE55DDB}" dt="2022-10-06T20:05:15.152" v="647" actId="20577"/>
          <ac:spMkLst>
            <pc:docMk/>
            <pc:sldMk cId="3044546265" sldId="265"/>
            <ac:spMk id="3" creationId="{00000000-0000-0000-0000-000000000000}"/>
          </ac:spMkLst>
        </pc:spChg>
      </pc:sldChg>
      <pc:sldChg chg="modSp mod">
        <pc:chgData name="Hawkins, Marquis" userId="66f285a2-9d61-4ceb-9ba7-199f7c64dc7c" providerId="ADAL" clId="{742F309A-13CC-9A49-B339-09C75FE55DDB}" dt="2022-09-29T16:32:56.782" v="367" actId="20577"/>
        <pc:sldMkLst>
          <pc:docMk/>
          <pc:sldMk cId="2698592700" sldId="267"/>
        </pc:sldMkLst>
        <pc:spChg chg="mod">
          <ac:chgData name="Hawkins, Marquis" userId="66f285a2-9d61-4ceb-9ba7-199f7c64dc7c" providerId="ADAL" clId="{742F309A-13CC-9A49-B339-09C75FE55DDB}" dt="2022-09-29T16:29:24.840" v="9" actId="20577"/>
          <ac:spMkLst>
            <pc:docMk/>
            <pc:sldMk cId="2698592700" sldId="267"/>
            <ac:spMk id="2" creationId="{00000000-0000-0000-0000-000000000000}"/>
          </ac:spMkLst>
        </pc:spChg>
        <pc:spChg chg="mod">
          <ac:chgData name="Hawkins, Marquis" userId="66f285a2-9d61-4ceb-9ba7-199f7c64dc7c" providerId="ADAL" clId="{742F309A-13CC-9A49-B339-09C75FE55DDB}" dt="2022-09-29T16:32:56.782" v="367" actId="20577"/>
          <ac:spMkLst>
            <pc:docMk/>
            <pc:sldMk cId="2698592700" sldId="267"/>
            <ac:spMk id="3" creationId="{00000000-0000-0000-0000-000000000000}"/>
          </ac:spMkLst>
        </pc:spChg>
      </pc:sldChg>
      <pc:sldChg chg="modSp new mod">
        <pc:chgData name="Hawkins, Marquis" userId="66f285a2-9d61-4ceb-9ba7-199f7c64dc7c" providerId="ADAL" clId="{742F309A-13CC-9A49-B339-09C75FE55DDB}" dt="2022-09-29T16:44:20.220" v="541" actId="20577"/>
        <pc:sldMkLst>
          <pc:docMk/>
          <pc:sldMk cId="3009814636" sldId="268"/>
        </pc:sldMkLst>
        <pc:spChg chg="mod">
          <ac:chgData name="Hawkins, Marquis" userId="66f285a2-9d61-4ceb-9ba7-199f7c64dc7c" providerId="ADAL" clId="{742F309A-13CC-9A49-B339-09C75FE55DDB}" dt="2022-09-29T16:43:15.051" v="376" actId="20577"/>
          <ac:spMkLst>
            <pc:docMk/>
            <pc:sldMk cId="3009814636" sldId="268"/>
            <ac:spMk id="2" creationId="{EBDCD51F-D4D8-37FD-002F-81CCD39C73A9}"/>
          </ac:spMkLst>
        </pc:spChg>
        <pc:spChg chg="mod">
          <ac:chgData name="Hawkins, Marquis" userId="66f285a2-9d61-4ceb-9ba7-199f7c64dc7c" providerId="ADAL" clId="{742F309A-13CC-9A49-B339-09C75FE55DDB}" dt="2022-09-29T16:44:20.220" v="541" actId="20577"/>
          <ac:spMkLst>
            <pc:docMk/>
            <pc:sldMk cId="3009814636" sldId="268"/>
            <ac:spMk id="3" creationId="{E93A70A0-346F-2615-61E8-99A6CC84BC4A}"/>
          </ac:spMkLst>
        </pc:spChg>
      </pc:sldChg>
      <pc:sldChg chg="modSp new mod">
        <pc:chgData name="Hawkins, Marquis" userId="66f285a2-9d61-4ceb-9ba7-199f7c64dc7c" providerId="ADAL" clId="{742F309A-13CC-9A49-B339-09C75FE55DDB}" dt="2022-09-29T16:45:06.218" v="611" actId="20577"/>
        <pc:sldMkLst>
          <pc:docMk/>
          <pc:sldMk cId="3088281498" sldId="269"/>
        </pc:sldMkLst>
        <pc:spChg chg="mod">
          <ac:chgData name="Hawkins, Marquis" userId="66f285a2-9d61-4ceb-9ba7-199f7c64dc7c" providerId="ADAL" clId="{742F309A-13CC-9A49-B339-09C75FE55DDB}" dt="2022-09-29T16:44:48.884" v="550" actId="20577"/>
          <ac:spMkLst>
            <pc:docMk/>
            <pc:sldMk cId="3088281498" sldId="269"/>
            <ac:spMk id="2" creationId="{A1A46EFA-F774-DCC8-A782-DF1851881D70}"/>
          </ac:spMkLst>
        </pc:spChg>
        <pc:spChg chg="mod">
          <ac:chgData name="Hawkins, Marquis" userId="66f285a2-9d61-4ceb-9ba7-199f7c64dc7c" providerId="ADAL" clId="{742F309A-13CC-9A49-B339-09C75FE55DDB}" dt="2022-09-29T16:45:06.218" v="611" actId="20577"/>
          <ac:spMkLst>
            <pc:docMk/>
            <pc:sldMk cId="3088281498" sldId="269"/>
            <ac:spMk id="3" creationId="{E2B7BA29-DE4A-83D5-1785-90C5C2F60BDD}"/>
          </ac:spMkLst>
        </pc:spChg>
      </pc:sldChg>
    </pc:docChg>
  </pc:docChgLst>
  <pc:docChgLst>
    <pc:chgData name="Hawkins, Marquis" userId="66f285a2-9d61-4ceb-9ba7-199f7c64dc7c" providerId="ADAL" clId="{4BCBC915-5D7E-DF4F-90CC-4A3AA76E4DD3}"/>
    <pc:docChg chg="undo custSel addSld delSld modSld">
      <pc:chgData name="Hawkins, Marquis" userId="66f285a2-9d61-4ceb-9ba7-199f7c64dc7c" providerId="ADAL" clId="{4BCBC915-5D7E-DF4F-90CC-4A3AA76E4DD3}" dt="2023-10-02T13:35:13.049" v="1141" actId="20577"/>
      <pc:docMkLst>
        <pc:docMk/>
      </pc:docMkLst>
      <pc:sldChg chg="del">
        <pc:chgData name="Hawkins, Marquis" userId="66f285a2-9d61-4ceb-9ba7-199f7c64dc7c" providerId="ADAL" clId="{4BCBC915-5D7E-DF4F-90CC-4A3AA76E4DD3}" dt="2023-09-27T19:42:33.188" v="236" actId="2696"/>
        <pc:sldMkLst>
          <pc:docMk/>
          <pc:sldMk cId="2063256986" sldId="258"/>
        </pc:sldMkLst>
      </pc:sldChg>
      <pc:sldChg chg="modSp mod">
        <pc:chgData name="Hawkins, Marquis" userId="66f285a2-9d61-4ceb-9ba7-199f7c64dc7c" providerId="ADAL" clId="{4BCBC915-5D7E-DF4F-90CC-4A3AA76E4DD3}" dt="2023-09-28T00:41:15.296" v="339" actId="255"/>
        <pc:sldMkLst>
          <pc:docMk/>
          <pc:sldMk cId="4027248987" sldId="261"/>
        </pc:sldMkLst>
        <pc:spChg chg="mod">
          <ac:chgData name="Hawkins, Marquis" userId="66f285a2-9d61-4ceb-9ba7-199f7c64dc7c" providerId="ADAL" clId="{4BCBC915-5D7E-DF4F-90CC-4A3AA76E4DD3}" dt="2023-09-28T00:41:15.296" v="339" actId="255"/>
          <ac:spMkLst>
            <pc:docMk/>
            <pc:sldMk cId="4027248987" sldId="261"/>
            <ac:spMk id="3" creationId="{00000000-0000-0000-0000-000000000000}"/>
          </ac:spMkLst>
        </pc:spChg>
      </pc:sldChg>
      <pc:sldChg chg="modSp mod">
        <pc:chgData name="Hawkins, Marquis" userId="66f285a2-9d61-4ceb-9ba7-199f7c64dc7c" providerId="ADAL" clId="{4BCBC915-5D7E-DF4F-90CC-4A3AA76E4DD3}" dt="2023-09-28T00:42:26.591" v="366" actId="20577"/>
        <pc:sldMkLst>
          <pc:docMk/>
          <pc:sldMk cId="2221673200" sldId="263"/>
        </pc:sldMkLst>
        <pc:spChg chg="mod">
          <ac:chgData name="Hawkins, Marquis" userId="66f285a2-9d61-4ceb-9ba7-199f7c64dc7c" providerId="ADAL" clId="{4BCBC915-5D7E-DF4F-90CC-4A3AA76E4DD3}" dt="2023-09-28T00:42:26.591" v="366" actId="20577"/>
          <ac:spMkLst>
            <pc:docMk/>
            <pc:sldMk cId="2221673200" sldId="263"/>
            <ac:spMk id="2" creationId="{00000000-0000-0000-0000-000000000000}"/>
          </ac:spMkLst>
        </pc:spChg>
        <pc:graphicFrameChg chg="modGraphic">
          <ac:chgData name="Hawkins, Marquis" userId="66f285a2-9d61-4ceb-9ba7-199f7c64dc7c" providerId="ADAL" clId="{4BCBC915-5D7E-DF4F-90CC-4A3AA76E4DD3}" dt="2023-09-28T00:41:56.913" v="342" actId="255"/>
          <ac:graphicFrameMkLst>
            <pc:docMk/>
            <pc:sldMk cId="2221673200" sldId="263"/>
            <ac:graphicFrameMk id="5" creationId="{00000000-0000-0000-0000-000000000000}"/>
          </ac:graphicFrameMkLst>
        </pc:graphicFrameChg>
      </pc:sldChg>
      <pc:sldChg chg="modSp mod">
        <pc:chgData name="Hawkins, Marquis" userId="66f285a2-9d61-4ceb-9ba7-199f7c64dc7c" providerId="ADAL" clId="{4BCBC915-5D7E-DF4F-90CC-4A3AA76E4DD3}" dt="2023-09-28T00:44:41.038" v="407" actId="20577"/>
        <pc:sldMkLst>
          <pc:docMk/>
          <pc:sldMk cId="3107304980" sldId="264"/>
        </pc:sldMkLst>
        <pc:spChg chg="mod">
          <ac:chgData name="Hawkins, Marquis" userId="66f285a2-9d61-4ceb-9ba7-199f7c64dc7c" providerId="ADAL" clId="{4BCBC915-5D7E-DF4F-90CC-4A3AA76E4DD3}" dt="2023-09-28T00:44:41.038" v="407" actId="20577"/>
          <ac:spMkLst>
            <pc:docMk/>
            <pc:sldMk cId="3107304980" sldId="264"/>
            <ac:spMk id="3" creationId="{00000000-0000-0000-0000-000000000000}"/>
          </ac:spMkLst>
        </pc:spChg>
      </pc:sldChg>
      <pc:sldChg chg="modSp mod">
        <pc:chgData name="Hawkins, Marquis" userId="66f285a2-9d61-4ceb-9ba7-199f7c64dc7c" providerId="ADAL" clId="{4BCBC915-5D7E-DF4F-90CC-4A3AA76E4DD3}" dt="2023-09-28T00:45:48.677" v="433" actId="20577"/>
        <pc:sldMkLst>
          <pc:docMk/>
          <pc:sldMk cId="3044546265" sldId="265"/>
        </pc:sldMkLst>
        <pc:spChg chg="mod">
          <ac:chgData name="Hawkins, Marquis" userId="66f285a2-9d61-4ceb-9ba7-199f7c64dc7c" providerId="ADAL" clId="{4BCBC915-5D7E-DF4F-90CC-4A3AA76E4DD3}" dt="2023-09-28T00:45:48.677" v="433" actId="20577"/>
          <ac:spMkLst>
            <pc:docMk/>
            <pc:sldMk cId="3044546265" sldId="265"/>
            <ac:spMk id="3" creationId="{00000000-0000-0000-0000-000000000000}"/>
          </ac:spMkLst>
        </pc:spChg>
      </pc:sldChg>
      <pc:sldChg chg="modSp mod">
        <pc:chgData name="Hawkins, Marquis" userId="66f285a2-9d61-4ceb-9ba7-199f7c64dc7c" providerId="ADAL" clId="{4BCBC915-5D7E-DF4F-90CC-4A3AA76E4DD3}" dt="2023-10-02T13:35:13.049" v="1141" actId="20577"/>
        <pc:sldMkLst>
          <pc:docMk/>
          <pc:sldMk cId="2698592700" sldId="267"/>
        </pc:sldMkLst>
        <pc:spChg chg="mod">
          <ac:chgData name="Hawkins, Marquis" userId="66f285a2-9d61-4ceb-9ba7-199f7c64dc7c" providerId="ADAL" clId="{4BCBC915-5D7E-DF4F-90CC-4A3AA76E4DD3}" dt="2023-10-02T13:35:13.049" v="1141" actId="20577"/>
          <ac:spMkLst>
            <pc:docMk/>
            <pc:sldMk cId="2698592700" sldId="267"/>
            <ac:spMk id="3" creationId="{00000000-0000-0000-0000-000000000000}"/>
          </ac:spMkLst>
        </pc:spChg>
      </pc:sldChg>
      <pc:sldChg chg="del">
        <pc:chgData name="Hawkins, Marquis" userId="66f285a2-9d61-4ceb-9ba7-199f7c64dc7c" providerId="ADAL" clId="{4BCBC915-5D7E-DF4F-90CC-4A3AA76E4DD3}" dt="2023-09-28T01:00:44.464" v="1063" actId="2696"/>
        <pc:sldMkLst>
          <pc:docMk/>
          <pc:sldMk cId="3009814636" sldId="268"/>
        </pc:sldMkLst>
      </pc:sldChg>
      <pc:sldChg chg="modSp mod">
        <pc:chgData name="Hawkins, Marquis" userId="66f285a2-9d61-4ceb-9ba7-199f7c64dc7c" providerId="ADAL" clId="{4BCBC915-5D7E-DF4F-90CC-4A3AA76E4DD3}" dt="2023-09-28T01:13:51.591" v="1131" actId="20577"/>
        <pc:sldMkLst>
          <pc:docMk/>
          <pc:sldMk cId="3088281498" sldId="269"/>
        </pc:sldMkLst>
        <pc:spChg chg="mod">
          <ac:chgData name="Hawkins, Marquis" userId="66f285a2-9d61-4ceb-9ba7-199f7c64dc7c" providerId="ADAL" clId="{4BCBC915-5D7E-DF4F-90CC-4A3AA76E4DD3}" dt="2023-09-28T01:13:51.591" v="1131" actId="20577"/>
          <ac:spMkLst>
            <pc:docMk/>
            <pc:sldMk cId="3088281498" sldId="269"/>
            <ac:spMk id="3" creationId="{E2B7BA29-DE4A-83D5-1785-90C5C2F60BDD}"/>
          </ac:spMkLst>
        </pc:spChg>
      </pc:sldChg>
      <pc:sldChg chg="modSp new mod modNotesTx">
        <pc:chgData name="Hawkins, Marquis" userId="66f285a2-9d61-4ceb-9ba7-199f7c64dc7c" providerId="ADAL" clId="{4BCBC915-5D7E-DF4F-90CC-4A3AA76E4DD3}" dt="2023-09-27T19:36:20.926" v="77" actId="113"/>
        <pc:sldMkLst>
          <pc:docMk/>
          <pc:sldMk cId="3937556994" sldId="270"/>
        </pc:sldMkLst>
        <pc:spChg chg="mod">
          <ac:chgData name="Hawkins, Marquis" userId="66f285a2-9d61-4ceb-9ba7-199f7c64dc7c" providerId="ADAL" clId="{4BCBC915-5D7E-DF4F-90CC-4A3AA76E4DD3}" dt="2023-09-27T19:34:11.701" v="39" actId="20577"/>
          <ac:spMkLst>
            <pc:docMk/>
            <pc:sldMk cId="3937556994" sldId="270"/>
            <ac:spMk id="2" creationId="{DB26D3BD-DB8B-25A1-3FC4-9287296BCE4B}"/>
          </ac:spMkLst>
        </pc:spChg>
        <pc:spChg chg="mod">
          <ac:chgData name="Hawkins, Marquis" userId="66f285a2-9d61-4ceb-9ba7-199f7c64dc7c" providerId="ADAL" clId="{4BCBC915-5D7E-DF4F-90CC-4A3AA76E4DD3}" dt="2023-09-27T19:36:20.926" v="77" actId="113"/>
          <ac:spMkLst>
            <pc:docMk/>
            <pc:sldMk cId="3937556994" sldId="270"/>
            <ac:spMk id="3" creationId="{B2231BF3-8932-87A8-2F32-9F40F8275A72}"/>
          </ac:spMkLst>
        </pc:spChg>
      </pc:sldChg>
      <pc:sldChg chg="modSp new mod">
        <pc:chgData name="Hawkins, Marquis" userId="66f285a2-9d61-4ceb-9ba7-199f7c64dc7c" providerId="ADAL" clId="{4BCBC915-5D7E-DF4F-90CC-4A3AA76E4DD3}" dt="2023-09-27T19:41:43.601" v="174" actId="20577"/>
        <pc:sldMkLst>
          <pc:docMk/>
          <pc:sldMk cId="489736064" sldId="271"/>
        </pc:sldMkLst>
        <pc:spChg chg="mod">
          <ac:chgData name="Hawkins, Marquis" userId="66f285a2-9d61-4ceb-9ba7-199f7c64dc7c" providerId="ADAL" clId="{4BCBC915-5D7E-DF4F-90CC-4A3AA76E4DD3}" dt="2023-09-27T19:41:43.601" v="174" actId="20577"/>
          <ac:spMkLst>
            <pc:docMk/>
            <pc:sldMk cId="489736064" sldId="271"/>
            <ac:spMk id="2" creationId="{632E2E39-4641-E00D-1CA3-BAEEF764CB47}"/>
          </ac:spMkLst>
        </pc:spChg>
        <pc:spChg chg="mod">
          <ac:chgData name="Hawkins, Marquis" userId="66f285a2-9d61-4ceb-9ba7-199f7c64dc7c" providerId="ADAL" clId="{4BCBC915-5D7E-DF4F-90CC-4A3AA76E4DD3}" dt="2023-09-27T19:39:38.861" v="136" actId="12"/>
          <ac:spMkLst>
            <pc:docMk/>
            <pc:sldMk cId="489736064" sldId="271"/>
            <ac:spMk id="3" creationId="{61217855-0555-238F-4489-BA4688451698}"/>
          </ac:spMkLst>
        </pc:spChg>
      </pc:sldChg>
      <pc:sldChg chg="modSp new mod">
        <pc:chgData name="Hawkins, Marquis" userId="66f285a2-9d61-4ceb-9ba7-199f7c64dc7c" providerId="ADAL" clId="{4BCBC915-5D7E-DF4F-90CC-4A3AA76E4DD3}" dt="2023-09-27T19:44:39.263" v="248" actId="20577"/>
        <pc:sldMkLst>
          <pc:docMk/>
          <pc:sldMk cId="224073944" sldId="272"/>
        </pc:sldMkLst>
        <pc:spChg chg="mod">
          <ac:chgData name="Hawkins, Marquis" userId="66f285a2-9d61-4ceb-9ba7-199f7c64dc7c" providerId="ADAL" clId="{4BCBC915-5D7E-DF4F-90CC-4A3AA76E4DD3}" dt="2023-09-27T19:41:49.353" v="175"/>
          <ac:spMkLst>
            <pc:docMk/>
            <pc:sldMk cId="224073944" sldId="272"/>
            <ac:spMk id="2" creationId="{52FB565D-2B48-EAF2-2582-7B82BD091ADD}"/>
          </ac:spMkLst>
        </pc:spChg>
        <pc:spChg chg="mod">
          <ac:chgData name="Hawkins, Marquis" userId="66f285a2-9d61-4ceb-9ba7-199f7c64dc7c" providerId="ADAL" clId="{4BCBC915-5D7E-DF4F-90CC-4A3AA76E4DD3}" dt="2023-09-27T19:44:39.263" v="248" actId="20577"/>
          <ac:spMkLst>
            <pc:docMk/>
            <pc:sldMk cId="224073944" sldId="272"/>
            <ac:spMk id="3" creationId="{275E7B9B-63CA-E8C2-AB04-9BC2D6C0F8DA}"/>
          </ac:spMkLst>
        </pc:spChg>
      </pc:sldChg>
      <pc:sldChg chg="add del">
        <pc:chgData name="Hawkins, Marquis" userId="66f285a2-9d61-4ceb-9ba7-199f7c64dc7c" providerId="ADAL" clId="{4BCBC915-5D7E-DF4F-90CC-4A3AA76E4DD3}" dt="2023-09-27T19:43:51.223" v="238"/>
        <pc:sldMkLst>
          <pc:docMk/>
          <pc:sldMk cId="350665421" sldId="273"/>
        </pc:sldMkLst>
      </pc:sldChg>
      <pc:sldChg chg="addSp delSp modSp new mod modClrScheme chgLayout">
        <pc:chgData name="Hawkins, Marquis" userId="66f285a2-9d61-4ceb-9ba7-199f7c64dc7c" providerId="ADAL" clId="{4BCBC915-5D7E-DF4F-90CC-4A3AA76E4DD3}" dt="2023-09-28T00:47:37.192" v="455" actId="20577"/>
        <pc:sldMkLst>
          <pc:docMk/>
          <pc:sldMk cId="4155544727" sldId="273"/>
        </pc:sldMkLst>
        <pc:spChg chg="del mod ord">
          <ac:chgData name="Hawkins, Marquis" userId="66f285a2-9d61-4ceb-9ba7-199f7c64dc7c" providerId="ADAL" clId="{4BCBC915-5D7E-DF4F-90CC-4A3AA76E4DD3}" dt="2023-09-28T00:47:30.642" v="435" actId="700"/>
          <ac:spMkLst>
            <pc:docMk/>
            <pc:sldMk cId="4155544727" sldId="273"/>
            <ac:spMk id="2" creationId="{F44CD952-6DBF-99D1-7878-2075F2FBB33F}"/>
          </ac:spMkLst>
        </pc:spChg>
        <pc:spChg chg="del mod ord">
          <ac:chgData name="Hawkins, Marquis" userId="66f285a2-9d61-4ceb-9ba7-199f7c64dc7c" providerId="ADAL" clId="{4BCBC915-5D7E-DF4F-90CC-4A3AA76E4DD3}" dt="2023-09-28T00:47:30.642" v="435" actId="700"/>
          <ac:spMkLst>
            <pc:docMk/>
            <pc:sldMk cId="4155544727" sldId="273"/>
            <ac:spMk id="3" creationId="{89266F5B-F74E-33FF-5740-D32A30030D61}"/>
          </ac:spMkLst>
        </pc:spChg>
        <pc:spChg chg="add mod ord">
          <ac:chgData name="Hawkins, Marquis" userId="66f285a2-9d61-4ceb-9ba7-199f7c64dc7c" providerId="ADAL" clId="{4BCBC915-5D7E-DF4F-90CC-4A3AA76E4DD3}" dt="2023-09-28T00:47:37.192" v="455" actId="20577"/>
          <ac:spMkLst>
            <pc:docMk/>
            <pc:sldMk cId="4155544727" sldId="273"/>
            <ac:spMk id="4" creationId="{09FA3ED2-0B3B-DF08-A8D4-DB8F729A9DEF}"/>
          </ac:spMkLst>
        </pc:spChg>
        <pc:spChg chg="add mod ord">
          <ac:chgData name="Hawkins, Marquis" userId="66f285a2-9d61-4ceb-9ba7-199f7c64dc7c" providerId="ADAL" clId="{4BCBC915-5D7E-DF4F-90CC-4A3AA76E4DD3}" dt="2023-09-28T00:47:30.642" v="435" actId="700"/>
          <ac:spMkLst>
            <pc:docMk/>
            <pc:sldMk cId="4155544727" sldId="273"/>
            <ac:spMk id="5" creationId="{16138075-3116-C5D9-85AE-3B2664FDBEB0}"/>
          </ac:spMkLst>
        </pc:spChg>
      </pc:sldChg>
      <pc:sldChg chg="addSp delSp modSp new mod modClrScheme chgLayout">
        <pc:chgData name="Hawkins, Marquis" userId="66f285a2-9d61-4ceb-9ba7-199f7c64dc7c" providerId="ADAL" clId="{4BCBC915-5D7E-DF4F-90CC-4A3AA76E4DD3}" dt="2023-09-28T00:54:18.740" v="719" actId="20577"/>
        <pc:sldMkLst>
          <pc:docMk/>
          <pc:sldMk cId="479299293" sldId="274"/>
        </pc:sldMkLst>
        <pc:spChg chg="del mod ord">
          <ac:chgData name="Hawkins, Marquis" userId="66f285a2-9d61-4ceb-9ba7-199f7c64dc7c" providerId="ADAL" clId="{4BCBC915-5D7E-DF4F-90CC-4A3AA76E4DD3}" dt="2023-09-28T00:48:12.702" v="457" actId="700"/>
          <ac:spMkLst>
            <pc:docMk/>
            <pc:sldMk cId="479299293" sldId="274"/>
            <ac:spMk id="2" creationId="{E56943C1-E5F3-B3A5-0D77-EABBFFDC9A05}"/>
          </ac:spMkLst>
        </pc:spChg>
        <pc:spChg chg="del mod ord">
          <ac:chgData name="Hawkins, Marquis" userId="66f285a2-9d61-4ceb-9ba7-199f7c64dc7c" providerId="ADAL" clId="{4BCBC915-5D7E-DF4F-90CC-4A3AA76E4DD3}" dt="2023-09-28T00:48:12.702" v="457" actId="700"/>
          <ac:spMkLst>
            <pc:docMk/>
            <pc:sldMk cId="479299293" sldId="274"/>
            <ac:spMk id="3" creationId="{D8F3F77A-318A-7308-9ADF-9DDC8DE01068}"/>
          </ac:spMkLst>
        </pc:spChg>
        <pc:spChg chg="add mod ord">
          <ac:chgData name="Hawkins, Marquis" userId="66f285a2-9d61-4ceb-9ba7-199f7c64dc7c" providerId="ADAL" clId="{4BCBC915-5D7E-DF4F-90CC-4A3AA76E4DD3}" dt="2023-09-28T00:54:18.740" v="719" actId="20577"/>
          <ac:spMkLst>
            <pc:docMk/>
            <pc:sldMk cId="479299293" sldId="274"/>
            <ac:spMk id="4" creationId="{CAED2FDA-4DE3-B957-E94B-9FAF85232C4E}"/>
          </ac:spMkLst>
        </pc:spChg>
        <pc:spChg chg="add mod ord">
          <ac:chgData name="Hawkins, Marquis" userId="66f285a2-9d61-4ceb-9ba7-199f7c64dc7c" providerId="ADAL" clId="{4BCBC915-5D7E-DF4F-90CC-4A3AA76E4DD3}" dt="2023-09-28T00:53:53.368" v="696" actId="20577"/>
          <ac:spMkLst>
            <pc:docMk/>
            <pc:sldMk cId="479299293" sldId="274"/>
            <ac:spMk id="5" creationId="{DF82BC69-81AE-9CBD-F293-2902F3CEEF35}"/>
          </ac:spMkLst>
        </pc:spChg>
      </pc:sldChg>
      <pc:sldChg chg="addSp delSp modSp new mod">
        <pc:chgData name="Hawkins, Marquis" userId="66f285a2-9d61-4ceb-9ba7-199f7c64dc7c" providerId="ADAL" clId="{4BCBC915-5D7E-DF4F-90CC-4A3AA76E4DD3}" dt="2023-09-28T01:00:28.258" v="1062" actId="20577"/>
        <pc:sldMkLst>
          <pc:docMk/>
          <pc:sldMk cId="4040745381" sldId="275"/>
        </pc:sldMkLst>
        <pc:spChg chg="mod">
          <ac:chgData name="Hawkins, Marquis" userId="66f285a2-9d61-4ceb-9ba7-199f7c64dc7c" providerId="ADAL" clId="{4BCBC915-5D7E-DF4F-90CC-4A3AA76E4DD3}" dt="2023-09-28T00:55:20.329" v="751" actId="20577"/>
          <ac:spMkLst>
            <pc:docMk/>
            <pc:sldMk cId="4040745381" sldId="275"/>
            <ac:spMk id="2" creationId="{6B924F3A-57DF-6494-11C3-968A5BAF2BEE}"/>
          </ac:spMkLst>
        </pc:spChg>
        <pc:spChg chg="del">
          <ac:chgData name="Hawkins, Marquis" userId="66f285a2-9d61-4ceb-9ba7-199f7c64dc7c" providerId="ADAL" clId="{4BCBC915-5D7E-DF4F-90CC-4A3AA76E4DD3}" dt="2023-09-28T00:55:46.340" v="752" actId="3680"/>
          <ac:spMkLst>
            <pc:docMk/>
            <pc:sldMk cId="4040745381" sldId="275"/>
            <ac:spMk id="3" creationId="{CA91445A-26FE-D9D2-CB46-35C301E7F1B2}"/>
          </ac:spMkLst>
        </pc:spChg>
        <pc:graphicFrameChg chg="add mod ord modGraphic">
          <ac:chgData name="Hawkins, Marquis" userId="66f285a2-9d61-4ceb-9ba7-199f7c64dc7c" providerId="ADAL" clId="{4BCBC915-5D7E-DF4F-90CC-4A3AA76E4DD3}" dt="2023-09-28T01:00:28.258" v="1062" actId="20577"/>
          <ac:graphicFrameMkLst>
            <pc:docMk/>
            <pc:sldMk cId="4040745381" sldId="275"/>
            <ac:graphicFrameMk id="4" creationId="{792F7817-8378-F2BA-B521-3B6781084D14}"/>
          </ac:graphicFrameMkLst>
        </pc:graphicFrameChg>
      </pc:sldChg>
      <pc:sldChg chg="modSp new mod">
        <pc:chgData name="Hawkins, Marquis" userId="66f285a2-9d61-4ceb-9ba7-199f7c64dc7c" providerId="ADAL" clId="{4BCBC915-5D7E-DF4F-90CC-4A3AA76E4DD3}" dt="2023-09-28T01:02:19.264" v="1112"/>
        <pc:sldMkLst>
          <pc:docMk/>
          <pc:sldMk cId="1056617204" sldId="276"/>
        </pc:sldMkLst>
        <pc:spChg chg="mod">
          <ac:chgData name="Hawkins, Marquis" userId="66f285a2-9d61-4ceb-9ba7-199f7c64dc7c" providerId="ADAL" clId="{4BCBC915-5D7E-DF4F-90CC-4A3AA76E4DD3}" dt="2023-09-28T01:01:17.310" v="1084" actId="20577"/>
          <ac:spMkLst>
            <pc:docMk/>
            <pc:sldMk cId="1056617204" sldId="276"/>
            <ac:spMk id="2" creationId="{7D115CA3-1013-01E6-83A5-D64FEA6EAD7D}"/>
          </ac:spMkLst>
        </pc:spChg>
        <pc:spChg chg="mod">
          <ac:chgData name="Hawkins, Marquis" userId="66f285a2-9d61-4ceb-9ba7-199f7c64dc7c" providerId="ADAL" clId="{4BCBC915-5D7E-DF4F-90CC-4A3AA76E4DD3}" dt="2023-09-28T01:02:19.264" v="1112"/>
          <ac:spMkLst>
            <pc:docMk/>
            <pc:sldMk cId="1056617204" sldId="276"/>
            <ac:spMk id="3" creationId="{C6C7113C-AF52-7FE7-A600-FC893FC88085}"/>
          </ac:spMkLst>
        </pc:spChg>
      </pc:sldChg>
    </pc:docChg>
  </pc:docChgLst>
  <pc:docChgLst>
    <pc:chgData name="Hawkins, Marquis" userId="66f285a2-9d61-4ceb-9ba7-199f7c64dc7c" providerId="ADAL" clId="{0698C154-0896-5E47-A2C0-D887F189CE28}"/>
    <pc:docChg chg="undo custSel addSld delSld modSld">
      <pc:chgData name="Hawkins, Marquis" userId="66f285a2-9d61-4ceb-9ba7-199f7c64dc7c" providerId="ADAL" clId="{0698C154-0896-5E47-A2C0-D887F189CE28}" dt="2024-09-24T01:14:36.488" v="1243" actId="115"/>
      <pc:docMkLst>
        <pc:docMk/>
      </pc:docMkLst>
      <pc:sldChg chg="del">
        <pc:chgData name="Hawkins, Marquis" userId="66f285a2-9d61-4ceb-9ba7-199f7c64dc7c" providerId="ADAL" clId="{0698C154-0896-5E47-A2C0-D887F189CE28}" dt="2024-09-23T23:00:19.319" v="26" actId="2696"/>
        <pc:sldMkLst>
          <pc:docMk/>
          <pc:sldMk cId="630214171" sldId="257"/>
        </pc:sldMkLst>
      </pc:sldChg>
      <pc:sldChg chg="modNotesTx">
        <pc:chgData name="Hawkins, Marquis" userId="66f285a2-9d61-4ceb-9ba7-199f7c64dc7c" providerId="ADAL" clId="{0698C154-0896-5E47-A2C0-D887F189CE28}" dt="2024-09-24T00:35:07.666" v="605" actId="20577"/>
        <pc:sldMkLst>
          <pc:docMk/>
          <pc:sldMk cId="616977414" sldId="259"/>
        </pc:sldMkLst>
      </pc:sldChg>
      <pc:sldChg chg="addSp delSp modSp mod">
        <pc:chgData name="Hawkins, Marquis" userId="66f285a2-9d61-4ceb-9ba7-199f7c64dc7c" providerId="ADAL" clId="{0698C154-0896-5E47-A2C0-D887F189CE28}" dt="2024-09-24T00:44:37.253" v="667" actId="21"/>
        <pc:sldMkLst>
          <pc:docMk/>
          <pc:sldMk cId="2221673200" sldId="263"/>
        </pc:sldMkLst>
        <pc:picChg chg="add del mod">
          <ac:chgData name="Hawkins, Marquis" userId="66f285a2-9d61-4ceb-9ba7-199f7c64dc7c" providerId="ADAL" clId="{0698C154-0896-5E47-A2C0-D887F189CE28}" dt="2024-09-24T00:44:37.253" v="667" actId="21"/>
          <ac:picMkLst>
            <pc:docMk/>
            <pc:sldMk cId="2221673200" sldId="263"/>
            <ac:picMk id="4" creationId="{6CB036EE-B604-6ED4-DED0-1E31DC46799B}"/>
          </ac:picMkLst>
        </pc:picChg>
      </pc:sldChg>
      <pc:sldChg chg="del">
        <pc:chgData name="Hawkins, Marquis" userId="66f285a2-9d61-4ceb-9ba7-199f7c64dc7c" providerId="ADAL" clId="{0698C154-0896-5E47-A2C0-D887F189CE28}" dt="2024-09-24T01:09:33.067" v="1092" actId="2696"/>
        <pc:sldMkLst>
          <pc:docMk/>
          <pc:sldMk cId="3107304980" sldId="264"/>
        </pc:sldMkLst>
      </pc:sldChg>
      <pc:sldChg chg="del">
        <pc:chgData name="Hawkins, Marquis" userId="66f285a2-9d61-4ceb-9ba7-199f7c64dc7c" providerId="ADAL" clId="{0698C154-0896-5E47-A2C0-D887F189CE28}" dt="2024-09-24T01:09:37.314" v="1093" actId="2696"/>
        <pc:sldMkLst>
          <pc:docMk/>
          <pc:sldMk cId="3044546265" sldId="265"/>
        </pc:sldMkLst>
      </pc:sldChg>
      <pc:sldChg chg="del">
        <pc:chgData name="Hawkins, Marquis" userId="66f285a2-9d61-4ceb-9ba7-199f7c64dc7c" providerId="ADAL" clId="{0698C154-0896-5E47-A2C0-D887F189CE28}" dt="2024-09-24T01:09:38.804" v="1094" actId="2696"/>
        <pc:sldMkLst>
          <pc:docMk/>
          <pc:sldMk cId="3551184958" sldId="266"/>
        </pc:sldMkLst>
      </pc:sldChg>
      <pc:sldChg chg="modNotesTx">
        <pc:chgData name="Hawkins, Marquis" userId="66f285a2-9d61-4ceb-9ba7-199f7c64dc7c" providerId="ADAL" clId="{0698C154-0896-5E47-A2C0-D887F189CE28}" dt="2024-09-23T23:03:54.471" v="117" actId="20577"/>
        <pc:sldMkLst>
          <pc:docMk/>
          <pc:sldMk cId="3937556994" sldId="270"/>
        </pc:sldMkLst>
      </pc:sldChg>
      <pc:sldChg chg="modNotesTx">
        <pc:chgData name="Hawkins, Marquis" userId="66f285a2-9d61-4ceb-9ba7-199f7c64dc7c" providerId="ADAL" clId="{0698C154-0896-5E47-A2C0-D887F189CE28}" dt="2024-09-24T00:32:12.641" v="208" actId="20577"/>
        <pc:sldMkLst>
          <pc:docMk/>
          <pc:sldMk cId="489736064" sldId="271"/>
        </pc:sldMkLst>
      </pc:sldChg>
      <pc:sldChg chg="modNotesTx">
        <pc:chgData name="Hawkins, Marquis" userId="66f285a2-9d61-4ceb-9ba7-199f7c64dc7c" providerId="ADAL" clId="{0698C154-0896-5E47-A2C0-D887F189CE28}" dt="2024-09-24T00:34:29.349" v="529" actId="20577"/>
        <pc:sldMkLst>
          <pc:docMk/>
          <pc:sldMk cId="224073944" sldId="272"/>
        </pc:sldMkLst>
      </pc:sldChg>
      <pc:sldChg chg="modSp new mod">
        <pc:chgData name="Hawkins, Marquis" userId="66f285a2-9d61-4ceb-9ba7-199f7c64dc7c" providerId="ADAL" clId="{0698C154-0896-5E47-A2C0-D887F189CE28}" dt="2024-09-24T00:37:52.102" v="662" actId="12"/>
        <pc:sldMkLst>
          <pc:docMk/>
          <pc:sldMk cId="3478037041" sldId="277"/>
        </pc:sldMkLst>
        <pc:spChg chg="mod">
          <ac:chgData name="Hawkins, Marquis" userId="66f285a2-9d61-4ceb-9ba7-199f7c64dc7c" providerId="ADAL" clId="{0698C154-0896-5E47-A2C0-D887F189CE28}" dt="2024-09-23T23:01:57.759" v="52" actId="20577"/>
          <ac:spMkLst>
            <pc:docMk/>
            <pc:sldMk cId="3478037041" sldId="277"/>
            <ac:spMk id="2" creationId="{52E0932C-CE29-B95B-1D29-3F11F812D1EE}"/>
          </ac:spMkLst>
        </pc:spChg>
        <pc:spChg chg="mod">
          <ac:chgData name="Hawkins, Marquis" userId="66f285a2-9d61-4ceb-9ba7-199f7c64dc7c" providerId="ADAL" clId="{0698C154-0896-5E47-A2C0-D887F189CE28}" dt="2024-09-24T00:37:52.102" v="662" actId="12"/>
          <ac:spMkLst>
            <pc:docMk/>
            <pc:sldMk cId="3478037041" sldId="277"/>
            <ac:spMk id="3" creationId="{D9AC2992-B427-57C8-9A2D-396C06EB1782}"/>
          </ac:spMkLst>
        </pc:spChg>
      </pc:sldChg>
      <pc:sldChg chg="modSp new mod">
        <pc:chgData name="Hawkins, Marquis" userId="66f285a2-9d61-4ceb-9ba7-199f7c64dc7c" providerId="ADAL" clId="{0698C154-0896-5E47-A2C0-D887F189CE28}" dt="2024-09-23T23:02:01.019" v="53"/>
        <pc:sldMkLst>
          <pc:docMk/>
          <pc:sldMk cId="3563742001" sldId="278"/>
        </pc:sldMkLst>
        <pc:spChg chg="mod">
          <ac:chgData name="Hawkins, Marquis" userId="66f285a2-9d61-4ceb-9ba7-199f7c64dc7c" providerId="ADAL" clId="{0698C154-0896-5E47-A2C0-D887F189CE28}" dt="2024-09-23T23:02:01.019" v="53"/>
          <ac:spMkLst>
            <pc:docMk/>
            <pc:sldMk cId="3563742001" sldId="278"/>
            <ac:spMk id="2" creationId="{95FE1BEC-C2E4-E2F5-43A2-9BDFD4107B4F}"/>
          </ac:spMkLst>
        </pc:spChg>
        <pc:spChg chg="mod">
          <ac:chgData name="Hawkins, Marquis" userId="66f285a2-9d61-4ceb-9ba7-199f7c64dc7c" providerId="ADAL" clId="{0698C154-0896-5E47-A2C0-D887F189CE28}" dt="2024-09-23T23:01:53.910" v="42" actId="255"/>
          <ac:spMkLst>
            <pc:docMk/>
            <pc:sldMk cId="3563742001" sldId="278"/>
            <ac:spMk id="3" creationId="{1EC1AE4B-4912-1BE5-A766-2E0C08A1BD32}"/>
          </ac:spMkLst>
        </pc:spChg>
      </pc:sldChg>
      <pc:sldChg chg="addSp delSp modSp new mod modClrScheme chgLayout">
        <pc:chgData name="Hawkins, Marquis" userId="66f285a2-9d61-4ceb-9ba7-199f7c64dc7c" providerId="ADAL" clId="{0698C154-0896-5E47-A2C0-D887F189CE28}" dt="2024-09-23T23:22:03.994" v="123" actId="27636"/>
        <pc:sldMkLst>
          <pc:docMk/>
          <pc:sldMk cId="2991112502" sldId="279"/>
        </pc:sldMkLst>
        <pc:spChg chg="del mod ord">
          <ac:chgData name="Hawkins, Marquis" userId="66f285a2-9d61-4ceb-9ba7-199f7c64dc7c" providerId="ADAL" clId="{0698C154-0896-5E47-A2C0-D887F189CE28}" dt="2024-09-23T23:22:01.596" v="119" actId="700"/>
          <ac:spMkLst>
            <pc:docMk/>
            <pc:sldMk cId="2991112502" sldId="279"/>
            <ac:spMk id="2" creationId="{3ED8F016-DC08-7AAA-049A-EB6FB3BA81D2}"/>
          </ac:spMkLst>
        </pc:spChg>
        <pc:spChg chg="del mod ord">
          <ac:chgData name="Hawkins, Marquis" userId="66f285a2-9d61-4ceb-9ba7-199f7c64dc7c" providerId="ADAL" clId="{0698C154-0896-5E47-A2C0-D887F189CE28}" dt="2024-09-23T23:22:01.596" v="119" actId="700"/>
          <ac:spMkLst>
            <pc:docMk/>
            <pc:sldMk cId="2991112502" sldId="279"/>
            <ac:spMk id="3" creationId="{B010FB8A-2245-D923-9984-C6FF668FC478}"/>
          </ac:spMkLst>
        </pc:spChg>
        <pc:spChg chg="add mod ord">
          <ac:chgData name="Hawkins, Marquis" userId="66f285a2-9d61-4ceb-9ba7-199f7c64dc7c" providerId="ADAL" clId="{0698C154-0896-5E47-A2C0-D887F189CE28}" dt="2024-09-23T23:22:03.994" v="123" actId="27636"/>
          <ac:spMkLst>
            <pc:docMk/>
            <pc:sldMk cId="2991112502" sldId="279"/>
            <ac:spMk id="4" creationId="{B3ABE512-5463-BC5C-426E-0F1D10EBC8BD}"/>
          </ac:spMkLst>
        </pc:spChg>
        <pc:spChg chg="add mod ord">
          <ac:chgData name="Hawkins, Marquis" userId="66f285a2-9d61-4ceb-9ba7-199f7c64dc7c" providerId="ADAL" clId="{0698C154-0896-5E47-A2C0-D887F189CE28}" dt="2024-09-23T23:22:01.596" v="119" actId="700"/>
          <ac:spMkLst>
            <pc:docMk/>
            <pc:sldMk cId="2991112502" sldId="279"/>
            <ac:spMk id="5" creationId="{4CCDEF8A-CEA4-D2FF-B784-E8FAC48B74DA}"/>
          </ac:spMkLst>
        </pc:spChg>
      </pc:sldChg>
      <pc:sldChg chg="addSp delSp modSp new mod modClrScheme chgLayout">
        <pc:chgData name="Hawkins, Marquis" userId="66f285a2-9d61-4ceb-9ba7-199f7c64dc7c" providerId="ADAL" clId="{0698C154-0896-5E47-A2C0-D887F189CE28}" dt="2024-09-24T00:36:51.535" v="631" actId="20577"/>
        <pc:sldMkLst>
          <pc:docMk/>
          <pc:sldMk cId="540171486" sldId="280"/>
        </pc:sldMkLst>
        <pc:spChg chg="del mod ord">
          <ac:chgData name="Hawkins, Marquis" userId="66f285a2-9d61-4ceb-9ba7-199f7c64dc7c" providerId="ADAL" clId="{0698C154-0896-5E47-A2C0-D887F189CE28}" dt="2024-09-24T00:36:29.351" v="608" actId="700"/>
          <ac:spMkLst>
            <pc:docMk/>
            <pc:sldMk cId="540171486" sldId="280"/>
            <ac:spMk id="2" creationId="{92571648-D01C-9D44-EE5D-AC7AE26D1D37}"/>
          </ac:spMkLst>
        </pc:spChg>
        <pc:spChg chg="del mod ord">
          <ac:chgData name="Hawkins, Marquis" userId="66f285a2-9d61-4ceb-9ba7-199f7c64dc7c" providerId="ADAL" clId="{0698C154-0896-5E47-A2C0-D887F189CE28}" dt="2024-09-24T00:36:29.351" v="608" actId="700"/>
          <ac:spMkLst>
            <pc:docMk/>
            <pc:sldMk cId="540171486" sldId="280"/>
            <ac:spMk id="3" creationId="{0CCC4B27-A02E-990B-0AA8-BEE39AC82F87}"/>
          </ac:spMkLst>
        </pc:spChg>
        <pc:spChg chg="add mod ord">
          <ac:chgData name="Hawkins, Marquis" userId="66f285a2-9d61-4ceb-9ba7-199f7c64dc7c" providerId="ADAL" clId="{0698C154-0896-5E47-A2C0-D887F189CE28}" dt="2024-09-24T00:36:51.535" v="631" actId="20577"/>
          <ac:spMkLst>
            <pc:docMk/>
            <pc:sldMk cId="540171486" sldId="280"/>
            <ac:spMk id="4" creationId="{FD9BE898-0B19-D93C-B245-5E3BCE2EBD19}"/>
          </ac:spMkLst>
        </pc:spChg>
        <pc:spChg chg="add mod ord">
          <ac:chgData name="Hawkins, Marquis" userId="66f285a2-9d61-4ceb-9ba7-199f7c64dc7c" providerId="ADAL" clId="{0698C154-0896-5E47-A2C0-D887F189CE28}" dt="2024-09-24T00:36:29.351" v="608" actId="700"/>
          <ac:spMkLst>
            <pc:docMk/>
            <pc:sldMk cId="540171486" sldId="280"/>
            <ac:spMk id="5" creationId="{9ED1B354-04BC-A525-4F0E-3DB936F0C7DA}"/>
          </ac:spMkLst>
        </pc:spChg>
      </pc:sldChg>
      <pc:sldChg chg="addSp delSp modSp new mod modClrScheme chgLayout">
        <pc:chgData name="Hawkins, Marquis" userId="66f285a2-9d61-4ceb-9ba7-199f7c64dc7c" providerId="ADAL" clId="{0698C154-0896-5E47-A2C0-D887F189CE28}" dt="2024-09-24T00:37:19.156" v="653" actId="20577"/>
        <pc:sldMkLst>
          <pc:docMk/>
          <pc:sldMk cId="3586929607" sldId="281"/>
        </pc:sldMkLst>
        <pc:spChg chg="del mod ord">
          <ac:chgData name="Hawkins, Marquis" userId="66f285a2-9d61-4ceb-9ba7-199f7c64dc7c" providerId="ADAL" clId="{0698C154-0896-5E47-A2C0-D887F189CE28}" dt="2024-09-24T00:37:12.554" v="633" actId="700"/>
          <ac:spMkLst>
            <pc:docMk/>
            <pc:sldMk cId="3586929607" sldId="281"/>
            <ac:spMk id="2" creationId="{EE98905E-BEAF-4390-94CE-96C3AD582E8D}"/>
          </ac:spMkLst>
        </pc:spChg>
        <pc:spChg chg="del mod ord">
          <ac:chgData name="Hawkins, Marquis" userId="66f285a2-9d61-4ceb-9ba7-199f7c64dc7c" providerId="ADAL" clId="{0698C154-0896-5E47-A2C0-D887F189CE28}" dt="2024-09-24T00:37:12.554" v="633" actId="700"/>
          <ac:spMkLst>
            <pc:docMk/>
            <pc:sldMk cId="3586929607" sldId="281"/>
            <ac:spMk id="3" creationId="{521BE893-330C-5C91-9BE0-3B8E4303037A}"/>
          </ac:spMkLst>
        </pc:spChg>
        <pc:spChg chg="add mod ord">
          <ac:chgData name="Hawkins, Marquis" userId="66f285a2-9d61-4ceb-9ba7-199f7c64dc7c" providerId="ADAL" clId="{0698C154-0896-5E47-A2C0-D887F189CE28}" dt="2024-09-24T00:37:19.156" v="653" actId="20577"/>
          <ac:spMkLst>
            <pc:docMk/>
            <pc:sldMk cId="3586929607" sldId="281"/>
            <ac:spMk id="4" creationId="{93207985-6003-09CA-CE29-58E0EBAC2C5E}"/>
          </ac:spMkLst>
        </pc:spChg>
        <pc:spChg chg="add mod ord">
          <ac:chgData name="Hawkins, Marquis" userId="66f285a2-9d61-4ceb-9ba7-199f7c64dc7c" providerId="ADAL" clId="{0698C154-0896-5E47-A2C0-D887F189CE28}" dt="2024-09-24T00:37:12.554" v="633" actId="700"/>
          <ac:spMkLst>
            <pc:docMk/>
            <pc:sldMk cId="3586929607" sldId="281"/>
            <ac:spMk id="5" creationId="{8C1E8001-4746-F979-8B4F-C67059B9D6E6}"/>
          </ac:spMkLst>
        </pc:spChg>
      </pc:sldChg>
      <pc:sldChg chg="new del">
        <pc:chgData name="Hawkins, Marquis" userId="66f285a2-9d61-4ceb-9ba7-199f7c64dc7c" providerId="ADAL" clId="{0698C154-0896-5E47-A2C0-D887F189CE28}" dt="2024-09-24T00:36:35.592" v="609" actId="2696"/>
        <pc:sldMkLst>
          <pc:docMk/>
          <pc:sldMk cId="3685822660" sldId="281"/>
        </pc:sldMkLst>
      </pc:sldChg>
      <pc:sldChg chg="addSp delSp modSp new mod">
        <pc:chgData name="Hawkins, Marquis" userId="66f285a2-9d61-4ceb-9ba7-199f7c64dc7c" providerId="ADAL" clId="{0698C154-0896-5E47-A2C0-D887F189CE28}" dt="2024-09-24T00:47:27.859" v="694" actId="1036"/>
        <pc:sldMkLst>
          <pc:docMk/>
          <pc:sldMk cId="2509130498" sldId="282"/>
        </pc:sldMkLst>
        <pc:spChg chg="mod">
          <ac:chgData name="Hawkins, Marquis" userId="66f285a2-9d61-4ceb-9ba7-199f7c64dc7c" providerId="ADAL" clId="{0698C154-0896-5E47-A2C0-D887F189CE28}" dt="2024-09-24T00:45:51.179" v="680"/>
          <ac:spMkLst>
            <pc:docMk/>
            <pc:sldMk cId="2509130498" sldId="282"/>
            <ac:spMk id="2" creationId="{7F365328-D236-E478-F155-0D842E360AEA}"/>
          </ac:spMkLst>
        </pc:spChg>
        <pc:spChg chg="mod">
          <ac:chgData name="Hawkins, Marquis" userId="66f285a2-9d61-4ceb-9ba7-199f7c64dc7c" providerId="ADAL" clId="{0698C154-0896-5E47-A2C0-D887F189CE28}" dt="2024-09-24T00:45:32.078" v="678" actId="15"/>
          <ac:spMkLst>
            <pc:docMk/>
            <pc:sldMk cId="2509130498" sldId="282"/>
            <ac:spMk id="3" creationId="{912EAFEB-4000-700E-9B68-864D000E6770}"/>
          </ac:spMkLst>
        </pc:spChg>
        <pc:picChg chg="add del mod">
          <ac:chgData name="Hawkins, Marquis" userId="66f285a2-9d61-4ceb-9ba7-199f7c64dc7c" providerId="ADAL" clId="{0698C154-0896-5E47-A2C0-D887F189CE28}" dt="2024-09-24T00:47:16.307" v="685" actId="478"/>
          <ac:picMkLst>
            <pc:docMk/>
            <pc:sldMk cId="2509130498" sldId="282"/>
            <ac:picMk id="4" creationId="{6A59A55A-56D1-415A-4F32-001C6F31546C}"/>
          </ac:picMkLst>
        </pc:picChg>
        <pc:picChg chg="add mod">
          <ac:chgData name="Hawkins, Marquis" userId="66f285a2-9d61-4ceb-9ba7-199f7c64dc7c" providerId="ADAL" clId="{0698C154-0896-5E47-A2C0-D887F189CE28}" dt="2024-09-24T00:47:27.859" v="694" actId="1036"/>
          <ac:picMkLst>
            <pc:docMk/>
            <pc:sldMk cId="2509130498" sldId="282"/>
            <ac:picMk id="6" creationId="{4B94D481-857C-A91E-45F4-D9BE441A9DE3}"/>
          </ac:picMkLst>
        </pc:picChg>
      </pc:sldChg>
      <pc:sldChg chg="addSp modSp new mod modNotesTx">
        <pc:chgData name="Hawkins, Marquis" userId="66f285a2-9d61-4ceb-9ba7-199f7c64dc7c" providerId="ADAL" clId="{0698C154-0896-5E47-A2C0-D887F189CE28}" dt="2024-09-24T00:58:17.434" v="863" actId="20577"/>
        <pc:sldMkLst>
          <pc:docMk/>
          <pc:sldMk cId="893441220" sldId="283"/>
        </pc:sldMkLst>
        <pc:spChg chg="mod">
          <ac:chgData name="Hawkins, Marquis" userId="66f285a2-9d61-4ceb-9ba7-199f7c64dc7c" providerId="ADAL" clId="{0698C154-0896-5E47-A2C0-D887F189CE28}" dt="2024-09-24T00:48:32.970" v="702"/>
          <ac:spMkLst>
            <pc:docMk/>
            <pc:sldMk cId="893441220" sldId="283"/>
            <ac:spMk id="2" creationId="{4807B0DF-C66D-748E-3ECB-6D3101D2DECC}"/>
          </ac:spMkLst>
        </pc:spChg>
        <pc:spChg chg="mod">
          <ac:chgData name="Hawkins, Marquis" userId="66f285a2-9d61-4ceb-9ba7-199f7c64dc7c" providerId="ADAL" clId="{0698C154-0896-5E47-A2C0-D887F189CE28}" dt="2024-09-24T00:58:17.434" v="863" actId="20577"/>
          <ac:spMkLst>
            <pc:docMk/>
            <pc:sldMk cId="893441220" sldId="283"/>
            <ac:spMk id="3" creationId="{D4B78578-E736-AFAC-83B2-E1D203820742}"/>
          </ac:spMkLst>
        </pc:spChg>
        <pc:picChg chg="add mod">
          <ac:chgData name="Hawkins, Marquis" userId="66f285a2-9d61-4ceb-9ba7-199f7c64dc7c" providerId="ADAL" clId="{0698C154-0896-5E47-A2C0-D887F189CE28}" dt="2024-09-24T00:55:38.972" v="707" actId="14100"/>
          <ac:picMkLst>
            <pc:docMk/>
            <pc:sldMk cId="893441220" sldId="283"/>
            <ac:picMk id="5" creationId="{DEEE35DF-6663-D87F-63C7-7481FDEC9821}"/>
          </ac:picMkLst>
        </pc:picChg>
      </pc:sldChg>
      <pc:sldChg chg="addSp delSp modSp new mod">
        <pc:chgData name="Hawkins, Marquis" userId="66f285a2-9d61-4ceb-9ba7-199f7c64dc7c" providerId="ADAL" clId="{0698C154-0896-5E47-A2C0-D887F189CE28}" dt="2024-09-24T01:04:38.003" v="892" actId="14100"/>
        <pc:sldMkLst>
          <pc:docMk/>
          <pc:sldMk cId="1711471601" sldId="284"/>
        </pc:sldMkLst>
        <pc:spChg chg="mod">
          <ac:chgData name="Hawkins, Marquis" userId="66f285a2-9d61-4ceb-9ba7-199f7c64dc7c" providerId="ADAL" clId="{0698C154-0896-5E47-A2C0-D887F189CE28}" dt="2024-09-24T00:59:45.916" v="871"/>
          <ac:spMkLst>
            <pc:docMk/>
            <pc:sldMk cId="1711471601" sldId="284"/>
            <ac:spMk id="2" creationId="{61BBF5F6-074D-194F-0B44-F768071CF1C3}"/>
          </ac:spMkLst>
        </pc:spChg>
        <pc:spChg chg="mod">
          <ac:chgData name="Hawkins, Marquis" userId="66f285a2-9d61-4ceb-9ba7-199f7c64dc7c" providerId="ADAL" clId="{0698C154-0896-5E47-A2C0-D887F189CE28}" dt="2024-09-24T00:59:33.145" v="870" actId="20577"/>
          <ac:spMkLst>
            <pc:docMk/>
            <pc:sldMk cId="1711471601" sldId="284"/>
            <ac:spMk id="3" creationId="{52A55490-01A5-83A6-9DFE-A32F751B6FA8}"/>
          </ac:spMkLst>
        </pc:spChg>
        <pc:picChg chg="add del mod">
          <ac:chgData name="Hawkins, Marquis" userId="66f285a2-9d61-4ceb-9ba7-199f7c64dc7c" providerId="ADAL" clId="{0698C154-0896-5E47-A2C0-D887F189CE28}" dt="2024-09-24T01:04:32.929" v="889" actId="478"/>
          <ac:picMkLst>
            <pc:docMk/>
            <pc:sldMk cId="1711471601" sldId="284"/>
            <ac:picMk id="5" creationId="{A7097687-F18B-9B91-4749-A0BAD9412E97}"/>
          </ac:picMkLst>
        </pc:picChg>
        <pc:picChg chg="add mod">
          <ac:chgData name="Hawkins, Marquis" userId="66f285a2-9d61-4ceb-9ba7-199f7c64dc7c" providerId="ADAL" clId="{0698C154-0896-5E47-A2C0-D887F189CE28}" dt="2024-09-24T01:04:38.003" v="892" actId="14100"/>
          <ac:picMkLst>
            <pc:docMk/>
            <pc:sldMk cId="1711471601" sldId="284"/>
            <ac:picMk id="7" creationId="{BBD7B368-0ABE-4D0E-3049-AE8C5266B4FB}"/>
          </ac:picMkLst>
        </pc:picChg>
      </pc:sldChg>
      <pc:sldChg chg="addSp delSp modSp new mod modNotesTx">
        <pc:chgData name="Hawkins, Marquis" userId="66f285a2-9d61-4ceb-9ba7-199f7c64dc7c" providerId="ADAL" clId="{0698C154-0896-5E47-A2C0-D887F189CE28}" dt="2024-09-24T01:09:13.616" v="1040" actId="115"/>
        <pc:sldMkLst>
          <pc:docMk/>
          <pc:sldMk cId="1152648899" sldId="285"/>
        </pc:sldMkLst>
        <pc:spChg chg="mod">
          <ac:chgData name="Hawkins, Marquis" userId="66f285a2-9d61-4ceb-9ba7-199f7c64dc7c" providerId="ADAL" clId="{0698C154-0896-5E47-A2C0-D887F189CE28}" dt="2024-09-24T01:03:29.410" v="878"/>
          <ac:spMkLst>
            <pc:docMk/>
            <pc:sldMk cId="1152648899" sldId="285"/>
            <ac:spMk id="2" creationId="{81F417D7-7891-F475-12FA-14414D52AF75}"/>
          </ac:spMkLst>
        </pc:spChg>
        <pc:spChg chg="mod">
          <ac:chgData name="Hawkins, Marquis" userId="66f285a2-9d61-4ceb-9ba7-199f7c64dc7c" providerId="ADAL" clId="{0698C154-0896-5E47-A2C0-D887F189CE28}" dt="2024-09-24T01:05:04.844" v="904" actId="20577"/>
          <ac:spMkLst>
            <pc:docMk/>
            <pc:sldMk cId="1152648899" sldId="285"/>
            <ac:spMk id="3" creationId="{55A27E0A-030F-5EF6-9418-7B19DD99A27F}"/>
          </ac:spMkLst>
        </pc:spChg>
        <pc:picChg chg="add del mod">
          <ac:chgData name="Hawkins, Marquis" userId="66f285a2-9d61-4ceb-9ba7-199f7c64dc7c" providerId="ADAL" clId="{0698C154-0896-5E47-A2C0-D887F189CE28}" dt="2024-09-24T01:08:38.759" v="961" actId="478"/>
          <ac:picMkLst>
            <pc:docMk/>
            <pc:sldMk cId="1152648899" sldId="285"/>
            <ac:picMk id="5" creationId="{413F9A15-AEAB-5B56-CBA6-E58E420E984F}"/>
          </ac:picMkLst>
        </pc:picChg>
        <pc:picChg chg="add del mod">
          <ac:chgData name="Hawkins, Marquis" userId="66f285a2-9d61-4ceb-9ba7-199f7c64dc7c" providerId="ADAL" clId="{0698C154-0896-5E47-A2C0-D887F189CE28}" dt="2024-09-24T01:07:08.055" v="918" actId="21"/>
          <ac:picMkLst>
            <pc:docMk/>
            <pc:sldMk cId="1152648899" sldId="285"/>
            <ac:picMk id="7" creationId="{78C6EB5B-7A53-DF58-74FA-8F687689C539}"/>
          </ac:picMkLst>
        </pc:picChg>
        <pc:picChg chg="add mod">
          <ac:chgData name="Hawkins, Marquis" userId="66f285a2-9d61-4ceb-9ba7-199f7c64dc7c" providerId="ADAL" clId="{0698C154-0896-5E47-A2C0-D887F189CE28}" dt="2024-09-24T01:08:43.423" v="963" actId="14100"/>
          <ac:picMkLst>
            <pc:docMk/>
            <pc:sldMk cId="1152648899" sldId="285"/>
            <ac:picMk id="9" creationId="{7C97E032-5313-9563-A5C6-51B1D42525AE}"/>
          </ac:picMkLst>
        </pc:picChg>
      </pc:sldChg>
      <pc:sldChg chg="addSp modSp new mod modNotesTx">
        <pc:chgData name="Hawkins, Marquis" userId="66f285a2-9d61-4ceb-9ba7-199f7c64dc7c" providerId="ADAL" clId="{0698C154-0896-5E47-A2C0-D887F189CE28}" dt="2024-09-24T01:09:26.750" v="1091" actId="20577"/>
        <pc:sldMkLst>
          <pc:docMk/>
          <pc:sldMk cId="3932860694" sldId="286"/>
        </pc:sldMkLst>
        <pc:spChg chg="mod">
          <ac:chgData name="Hawkins, Marquis" userId="66f285a2-9d61-4ceb-9ba7-199f7c64dc7c" providerId="ADAL" clId="{0698C154-0896-5E47-A2C0-D887F189CE28}" dt="2024-09-24T01:08:00.331" v="957"/>
          <ac:spMkLst>
            <pc:docMk/>
            <pc:sldMk cId="3932860694" sldId="286"/>
            <ac:spMk id="2" creationId="{55F3528A-8F8E-6D94-64EA-ABBA9CAE3490}"/>
          </ac:spMkLst>
        </pc:spChg>
        <pc:spChg chg="mod">
          <ac:chgData name="Hawkins, Marquis" userId="66f285a2-9d61-4ceb-9ba7-199f7c64dc7c" providerId="ADAL" clId="{0698C154-0896-5E47-A2C0-D887F189CE28}" dt="2024-09-24T01:07:53.439" v="956" actId="20577"/>
          <ac:spMkLst>
            <pc:docMk/>
            <pc:sldMk cId="3932860694" sldId="286"/>
            <ac:spMk id="3" creationId="{F7CA3D12-CA1C-AE8E-1DB4-7A6D53556FFB}"/>
          </ac:spMkLst>
        </pc:spChg>
        <pc:picChg chg="add mod">
          <ac:chgData name="Hawkins, Marquis" userId="66f285a2-9d61-4ceb-9ba7-199f7c64dc7c" providerId="ADAL" clId="{0698C154-0896-5E47-A2C0-D887F189CE28}" dt="2024-09-24T01:07:52.152" v="953" actId="1076"/>
          <ac:picMkLst>
            <pc:docMk/>
            <pc:sldMk cId="3932860694" sldId="286"/>
            <ac:picMk id="4" creationId="{4336A9F9-6BD3-8431-F0C2-7BF9AED9992F}"/>
          </ac:picMkLst>
        </pc:picChg>
      </pc:sldChg>
      <pc:sldChg chg="modSp new mod">
        <pc:chgData name="Hawkins, Marquis" userId="66f285a2-9d61-4ceb-9ba7-199f7c64dc7c" providerId="ADAL" clId="{0698C154-0896-5E47-A2C0-D887F189CE28}" dt="2024-09-24T01:14:36.488" v="1243" actId="115"/>
        <pc:sldMkLst>
          <pc:docMk/>
          <pc:sldMk cId="3988248988" sldId="287"/>
        </pc:sldMkLst>
        <pc:spChg chg="mod">
          <ac:chgData name="Hawkins, Marquis" userId="66f285a2-9d61-4ceb-9ba7-199f7c64dc7c" providerId="ADAL" clId="{0698C154-0896-5E47-A2C0-D887F189CE28}" dt="2024-09-24T01:10:58.744" v="1172" actId="2711"/>
          <ac:spMkLst>
            <pc:docMk/>
            <pc:sldMk cId="3988248988" sldId="287"/>
            <ac:spMk id="2" creationId="{D61CFB26-01EC-BE18-7345-55851F8F6FA1}"/>
          </ac:spMkLst>
        </pc:spChg>
        <pc:spChg chg="mod">
          <ac:chgData name="Hawkins, Marquis" userId="66f285a2-9d61-4ceb-9ba7-199f7c64dc7c" providerId="ADAL" clId="{0698C154-0896-5E47-A2C0-D887F189CE28}" dt="2024-09-24T01:14:36.488" v="1243" actId="115"/>
          <ac:spMkLst>
            <pc:docMk/>
            <pc:sldMk cId="3988248988" sldId="287"/>
            <ac:spMk id="3" creationId="{02AC5D71-66E0-9F30-6E2A-E2410BE5E5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70406-00BF-5A43-A3FA-CE81E81FD7F6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7E284-6B08-854E-B6AD-C4A02905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Certainly, creating variable and value labels before diving into data analysis can offer several advantages. Here's a bulleted list outlining the reasons:</a:t>
            </a:r>
          </a:p>
          <a:p>
            <a:endParaRPr lang="en-US" dirty="0"/>
          </a:p>
          <a:p>
            <a:r>
              <a:rPr lang="en-US" dirty="0"/>
              <a:t>Enhances Interpretability:</a:t>
            </a:r>
          </a:p>
          <a:p>
            <a:r>
              <a:rPr lang="en-US" dirty="0"/>
              <a:t>- Clarity: Labels provide a quick and easy way to understand the content of each variable, making it easier for analysts and stakeholders to interpret the data.</a:t>
            </a:r>
          </a:p>
          <a:p>
            <a:r>
              <a:rPr lang="en-US" dirty="0"/>
              <a:t>- Semantic Meaning: Value labels add semantic meaning to numerical or coded data, making it more human-readable.</a:t>
            </a:r>
          </a:p>
          <a:p>
            <a:endParaRPr lang="en-US" dirty="0"/>
          </a:p>
          <a:p>
            <a:r>
              <a:rPr lang="en-US" dirty="0"/>
              <a:t>Aids in Quality Control:</a:t>
            </a:r>
          </a:p>
          <a:p>
            <a:r>
              <a:rPr lang="en-US" dirty="0"/>
              <a:t>- Error Reduction: Labels act as a guidepost to ensure that you're working with the correct variables, reducing the likelihood of errors.</a:t>
            </a:r>
          </a:p>
          <a:p>
            <a:r>
              <a:rPr lang="en-US" dirty="0"/>
              <a:t>- Data Validation: Having descriptive labels helps in the validation of the data, making it easier to spot errors or inconsistencies.</a:t>
            </a:r>
          </a:p>
          <a:p>
            <a:endParaRPr lang="en-US" dirty="0"/>
          </a:p>
          <a:p>
            <a:r>
              <a:rPr lang="en-US" dirty="0"/>
              <a:t>Facilitates Collaboration:</a:t>
            </a:r>
          </a:p>
          <a:p>
            <a:r>
              <a:rPr lang="en-US" dirty="0"/>
              <a:t>- Team Communication: Labels make it easier for team members to understand the dataset quickly, fostering better communication.</a:t>
            </a:r>
          </a:p>
          <a:p>
            <a:r>
              <a:rPr lang="en-US" dirty="0"/>
              <a:t>- Multi-disciplinary Understanding: For interdisciplinary teams, especially where not everyone may be familiar with technical jargon, labels help bridge the knowledge gap.</a:t>
            </a:r>
          </a:p>
          <a:p>
            <a:endParaRPr lang="en-US" dirty="0"/>
          </a:p>
          <a:p>
            <a:r>
              <a:rPr lang="en-US" dirty="0"/>
              <a:t>Streamlines Data Manipulation:</a:t>
            </a:r>
          </a:p>
          <a:p>
            <a:r>
              <a:rPr lang="en-US" dirty="0"/>
              <a:t>- Data Transformation: Labels help you remember the purpose and nature of each variable, making data transformation steps more intuitive.</a:t>
            </a:r>
          </a:p>
          <a:p>
            <a:r>
              <a:rPr lang="en-US" dirty="0"/>
              <a:t>- Subset Selection: When dealing with large datasets, labels can make it quicker to identify the variables needed for specific analyses.</a:t>
            </a:r>
          </a:p>
          <a:p>
            <a:endParaRPr lang="en-US" dirty="0"/>
          </a:p>
          <a:p>
            <a:r>
              <a:rPr lang="en-US" dirty="0"/>
              <a:t>Improves Documentation:</a:t>
            </a:r>
          </a:p>
          <a:p>
            <a:r>
              <a:rPr lang="en-US" dirty="0"/>
              <a:t>- Metadata: Variable and value labels can serve as in-file documentation, which is especially useful for data archival or when sharing datasets externally.</a:t>
            </a:r>
          </a:p>
          <a:p>
            <a:r>
              <a:rPr lang="en-US" dirty="0"/>
              <a:t>- Reproducibility: Labels contribute to better data documentation, which in turn enhances the reproducibility of the analysis.</a:t>
            </a:r>
          </a:p>
          <a:p>
            <a:endParaRPr lang="en-US" dirty="0"/>
          </a:p>
          <a:p>
            <a:r>
              <a:rPr lang="en-US" dirty="0"/>
              <a:t>Enhances Visualization and Reporting:</a:t>
            </a:r>
          </a:p>
          <a:p>
            <a:r>
              <a:rPr lang="en-US" dirty="0"/>
              <a:t>- Graph Labels: When creating visualizations, labels can automatically be used as axis titles or legends, making the graphs more informative.</a:t>
            </a:r>
          </a:p>
          <a:p>
            <a:r>
              <a:rPr lang="en-US" dirty="0"/>
              <a:t>- Summary Statistics: In statistical outputs, labels make it easier to understand the variables involved, adding context to the numbers.</a:t>
            </a:r>
          </a:p>
          <a:p>
            <a:endParaRPr lang="en-US" dirty="0"/>
          </a:p>
          <a:p>
            <a:r>
              <a:rPr lang="en-US" dirty="0"/>
              <a:t>By taking the time to create thoughtful variable and value labels, you set the stage for a smoother, more effective data analysis process. This is particularly valuable in fields like epidemiology, where clear and accurate interpretation of data is critical.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7E284-6B08-854E-B6AD-C4A0290535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7E284-6B08-854E-B6AD-C4A0290535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7E284-6B08-854E-B6AD-C4A0290535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0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and value labels should be manuscript-ready, meaning use the labels as you want them to appear in tables and figures. See how they appear in tables and figures and revise as necessary. Get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7E284-6B08-854E-B6AD-C4A0290535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82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7E284-6B08-854E-B6AD-C4A0290535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15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sure to define acronyms in the footnote of tables and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7E284-6B08-854E-B6AD-C4A0290535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9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7E284-6B08-854E-B6AD-C4A0290535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work with a piping operator, you must label each variable one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7E284-6B08-854E-B6AD-C4A0290535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4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assigns the </a:t>
            </a:r>
            <a:r>
              <a:rPr lang="en-US" b="1" u="sng" dirty="0"/>
              <a:t>same</a:t>
            </a:r>
            <a:r>
              <a:rPr lang="en-US" dirty="0"/>
              <a:t> value labels to multiple variables in the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7E284-6B08-854E-B6AD-C4A0290535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applies unique value labels to each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7E284-6B08-854E-B6AD-C4A0290535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1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1193-7883-6F41-A814-FB1112EBA0C2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FD88-DF72-B448-BA62-02B55E04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1193-7883-6F41-A814-FB1112EBA0C2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FD88-DF72-B448-BA62-02B55E04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2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1193-7883-6F41-A814-FB1112EBA0C2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FD88-DF72-B448-BA62-02B55E04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5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1193-7883-6F41-A814-FB1112EBA0C2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FD88-DF72-B448-BA62-02B55E04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0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1193-7883-6F41-A814-FB1112EBA0C2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FD88-DF72-B448-BA62-02B55E04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1193-7883-6F41-A814-FB1112EBA0C2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FD88-DF72-B448-BA62-02B55E04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1193-7883-6F41-A814-FB1112EBA0C2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FD88-DF72-B448-BA62-02B55E04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1193-7883-6F41-A814-FB1112EBA0C2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FD88-DF72-B448-BA62-02B55E04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7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1193-7883-6F41-A814-FB1112EBA0C2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FD88-DF72-B448-BA62-02B55E04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1193-7883-6F41-A814-FB1112EBA0C2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FD88-DF72-B448-BA62-02B55E04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1193-7883-6F41-A814-FB1112EBA0C2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FD88-DF72-B448-BA62-02B55E04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6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E1193-7883-6F41-A814-FB1112EBA0C2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5FD88-DF72-B448-BA62-02B55E04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8313-9C0B-8D62-6449-B52CD97C9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/>
              <a:t>and Value Labels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9E06E-8FA6-CEFF-6924-FF21BAD36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Marquis Hawkins, PhD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Department of Epidemiology</a:t>
            </a:r>
          </a:p>
        </p:txBody>
      </p:sp>
    </p:spTree>
    <p:extLst>
      <p:ext uri="{BB962C8B-B14F-4D97-AF65-F5344CB8AC3E}">
        <p14:creationId xmlns:p14="http://schemas.microsoft.com/office/powerpoint/2010/main" val="299122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label is preferable?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sleep_read</a:t>
            </a:r>
            <a:r>
              <a:rPr lang="en-US" dirty="0"/>
              <a:t> – “ How likely are you to fall asleep while reading?”</a:t>
            </a:r>
          </a:p>
          <a:p>
            <a:r>
              <a:rPr lang="en-US" dirty="0" err="1"/>
              <a:t>sleep_read</a:t>
            </a:r>
            <a:r>
              <a:rPr lang="en-US" dirty="0"/>
              <a:t> – “Sleepiness while reading”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430" y="6573328"/>
            <a:ext cx="766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Adapted from Dr. Bianca </a:t>
            </a:r>
            <a:r>
              <a:rPr lang="en-US" sz="1200" dirty="0" err="1"/>
              <a:t>Manago</a:t>
            </a:r>
            <a:r>
              <a:rPr lang="en-US" sz="1200" dirty="0"/>
              <a:t>, </a:t>
            </a:r>
            <a:r>
              <a:rPr lang="en-US" sz="1200" dirty="0" err="1"/>
              <a:t>Worflow</a:t>
            </a:r>
            <a:r>
              <a:rPr lang="en-US" sz="1200" dirty="0"/>
              <a:t> of Data Analysis, Statistical Horizons</a:t>
            </a:r>
          </a:p>
        </p:txBody>
      </p:sp>
    </p:spTree>
    <p:extLst>
      <p:ext uri="{BB962C8B-B14F-4D97-AF65-F5344CB8AC3E}">
        <p14:creationId xmlns:p14="http://schemas.microsoft.com/office/powerpoint/2010/main" val="407568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others check and provide feedback</a:t>
            </a:r>
          </a:p>
          <a:p>
            <a:pPr lvl="1"/>
            <a:r>
              <a:rPr lang="en-US" sz="2800" dirty="0"/>
              <a:t>See the example label review protocol</a:t>
            </a:r>
          </a:p>
          <a:p>
            <a:r>
              <a:rPr lang="en-US" dirty="0"/>
              <a:t>Create tables and figures using the labels</a:t>
            </a:r>
          </a:p>
          <a:p>
            <a:r>
              <a:rPr lang="en-US" dirty="0"/>
              <a:t>Revise as necessary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430" y="6573328"/>
            <a:ext cx="766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Adapted from Dr. Bianca </a:t>
            </a:r>
            <a:r>
              <a:rPr lang="en-US" sz="1200" dirty="0" err="1"/>
              <a:t>Manago</a:t>
            </a:r>
            <a:r>
              <a:rPr lang="en-US" sz="1200" dirty="0"/>
              <a:t>, </a:t>
            </a:r>
            <a:r>
              <a:rPr lang="en-US" sz="1200" dirty="0" err="1"/>
              <a:t>Worflow</a:t>
            </a:r>
            <a:r>
              <a:rPr lang="en-US" sz="1200" dirty="0"/>
              <a:t> of Data Analysis, Statistical Horizons</a:t>
            </a:r>
          </a:p>
        </p:txBody>
      </p:sp>
    </p:spTree>
    <p:extLst>
      <p:ext uri="{BB962C8B-B14F-4D97-AF65-F5344CB8AC3E}">
        <p14:creationId xmlns:p14="http://schemas.microsoft.com/office/powerpoint/2010/main" val="402724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Assigns text to numeric values</a:t>
            </a:r>
          </a:p>
          <a:p>
            <a:r>
              <a:rPr lang="en-US" dirty="0"/>
              <a:t>All categorical variables (that aren’t numeric) should have label</a:t>
            </a:r>
          </a:p>
          <a:p>
            <a:r>
              <a:rPr lang="en-US" dirty="0"/>
              <a:t>Decide how you will handle missing (e.g., label or remove observations)</a:t>
            </a:r>
          </a:p>
          <a:p>
            <a:r>
              <a:rPr lang="en-US" dirty="0"/>
              <a:t>Clear concise (e.g., &lt;8 characters)</a:t>
            </a:r>
          </a:p>
          <a:p>
            <a:r>
              <a:rPr lang="en-US" dirty="0"/>
              <a:t>Avoid special characters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430" y="6573328"/>
            <a:ext cx="766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Adapted from Dr. Bianca </a:t>
            </a:r>
            <a:r>
              <a:rPr lang="en-US" sz="1200" dirty="0" err="1"/>
              <a:t>Manago</a:t>
            </a:r>
            <a:r>
              <a:rPr lang="en-US" sz="1200" dirty="0"/>
              <a:t>, </a:t>
            </a:r>
            <a:r>
              <a:rPr lang="en-US" sz="1200" dirty="0" err="1"/>
              <a:t>Worflow</a:t>
            </a:r>
            <a:r>
              <a:rPr lang="en-US" sz="1200" dirty="0"/>
              <a:t> of Data Analysis, Statistical Horizons</a:t>
            </a:r>
          </a:p>
        </p:txBody>
      </p:sp>
    </p:spTree>
    <p:extLst>
      <p:ext uri="{BB962C8B-B14F-4D97-AF65-F5344CB8AC3E}">
        <p14:creationId xmlns:p14="http://schemas.microsoft.com/office/powerpoint/2010/main" val="116088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07985-6003-09CA-CE29-58E0EBAC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labels in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E8001-4746-F979-8B4F-C67059B9D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2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labels in 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871219"/>
              </p:ext>
            </p:extLst>
          </p:nvPr>
        </p:nvGraphicFramePr>
        <p:xfrm>
          <a:off x="628650" y="1825625"/>
          <a:ext cx="788670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21136902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203276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Package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Function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07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expss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apply_labels</a:t>
                      </a:r>
                      <a:r>
                        <a:rPr lang="en-US" sz="2800" dirty="0"/>
                        <a:t>()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013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Hmisc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label()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7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labelled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var_label</a:t>
                      </a:r>
                      <a:r>
                        <a:rPr lang="en-US" sz="28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24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67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5328-D236-E478-F155-0D842E36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expss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AFEB-4000-700E-9B68-864D000E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Function:</a:t>
            </a:r>
            <a:r>
              <a:rPr lang="en-US" dirty="0"/>
              <a:t> </a:t>
            </a:r>
            <a:r>
              <a:rPr lang="en-US" dirty="0" err="1"/>
              <a:t>apply_labels</a:t>
            </a:r>
            <a:r>
              <a:rPr lang="en-US" dirty="0"/>
              <a:t>()</a:t>
            </a:r>
          </a:p>
          <a:p>
            <a:r>
              <a:rPr lang="en-US" b="1" dirty="0"/>
              <a:t>Purpose: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Used to assign variable and value labels to data frames in R. </a:t>
            </a:r>
          </a:p>
          <a:p>
            <a:pPr lvl="1"/>
            <a:r>
              <a:rPr lang="en-US" dirty="0"/>
              <a:t>It allows you to add descriptive labels to both variables and their values, enhancing the readability and interpretability of your dataset.</a:t>
            </a:r>
          </a:p>
        </p:txBody>
      </p:sp>
      <p:pic>
        <p:nvPicPr>
          <p:cNvPr id="6" name="Picture 5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4B94D481-857C-A91E-45F4-D9BE441A9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53284"/>
            <a:ext cx="7886700" cy="19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0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B0DF-C66D-748E-3ECB-6D3101D2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Hmisc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8578-E736-AFAC-83B2-E1D20382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Function:</a:t>
            </a:r>
            <a:r>
              <a:rPr lang="en-US" dirty="0"/>
              <a:t> label()</a:t>
            </a:r>
          </a:p>
          <a:p>
            <a:r>
              <a:rPr lang="en-US" b="1" dirty="0"/>
              <a:t>Purpose: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The label() function is used to assign or retrieve labels for variables in a data frame.</a:t>
            </a:r>
          </a:p>
          <a:p>
            <a:pPr lvl="1"/>
            <a:r>
              <a:rPr lang="en-US" dirty="0"/>
              <a:t>Not designed to assign value labels </a:t>
            </a:r>
          </a:p>
        </p:txBody>
      </p:sp>
      <p:pic>
        <p:nvPicPr>
          <p:cNvPr id="5" name="Picture 4" descr="A blue squar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DEEE35DF-6663-D87F-63C7-7481FDEC9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457700"/>
            <a:ext cx="7886700" cy="9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F5F6-074D-194F-0B44-F768071C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5490-01A5-83A6-9DFE-A32F751B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Function:</a:t>
            </a:r>
            <a:r>
              <a:rPr lang="en-US" dirty="0"/>
              <a:t> </a:t>
            </a:r>
            <a:r>
              <a:rPr lang="en-US" dirty="0" err="1"/>
              <a:t>var_label</a:t>
            </a:r>
            <a:r>
              <a:rPr lang="en-US" dirty="0"/>
              <a:t>()</a:t>
            </a:r>
          </a:p>
          <a:p>
            <a:r>
              <a:rPr lang="en-US" b="1" dirty="0"/>
              <a:t>Purpose: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var_label</a:t>
            </a:r>
            <a:r>
              <a:rPr lang="en-US" dirty="0"/>
              <a:t>() is used to assign labels to variables within a data frame. </a:t>
            </a:r>
          </a:p>
        </p:txBody>
      </p:sp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BBD7B368-0ABE-4D0E-3049-AE8C5266B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01294"/>
            <a:ext cx="78867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7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17D7-7891-F475-12FA-14414D52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7E0A-030F-5EF6-9418-7B19DD99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Function:</a:t>
            </a:r>
            <a:r>
              <a:rPr lang="en-US" dirty="0"/>
              <a:t> </a:t>
            </a:r>
            <a:r>
              <a:rPr lang="en-US" dirty="0" err="1"/>
              <a:t>val_labels</a:t>
            </a:r>
            <a:r>
              <a:rPr lang="en-US" dirty="0"/>
              <a:t>()</a:t>
            </a:r>
          </a:p>
          <a:p>
            <a:r>
              <a:rPr lang="en-US" b="1" dirty="0"/>
              <a:t>Purpose: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val_labels</a:t>
            </a:r>
            <a:r>
              <a:rPr lang="en-US" dirty="0"/>
              <a:t>() is used to assign value labels to variables within a data frame. </a:t>
            </a:r>
          </a:p>
          <a:p>
            <a:endParaRPr lang="en-US" dirty="0"/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C97E032-5313-9563-A5C6-51B1D4252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713445"/>
            <a:ext cx="7886700" cy="246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48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528A-8F8E-6D94-64EA-ABBA9CAE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3D12-CA1C-AE8E-1DB4-7A6D5355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Function:</a:t>
            </a:r>
            <a:r>
              <a:rPr lang="en-US" dirty="0"/>
              <a:t> </a:t>
            </a:r>
            <a:r>
              <a:rPr lang="en-US" dirty="0" err="1"/>
              <a:t>val_labels</a:t>
            </a:r>
            <a:r>
              <a:rPr lang="en-US" dirty="0"/>
              <a:t>()</a:t>
            </a:r>
          </a:p>
          <a:p>
            <a:r>
              <a:rPr lang="en-US" b="1" dirty="0"/>
              <a:t>Purpose: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val_labels</a:t>
            </a:r>
            <a:r>
              <a:rPr lang="en-US" dirty="0"/>
              <a:t>() is used to assign value labels to variables within a data frame. </a:t>
            </a:r>
          </a:p>
          <a:p>
            <a:endParaRPr lang="en-US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336A9F9-6BD3-8431-F0C2-7BF9AED99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81400"/>
            <a:ext cx="78867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6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932C-CE29-B95B-1D29-3F11F812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2992-B427-57C8-9A2D-396C06EB1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Understand the Importance of Variable and Value Labels</a:t>
            </a:r>
            <a:endParaRPr lang="en-US" dirty="0"/>
          </a:p>
          <a:p>
            <a:pPr lvl="1"/>
            <a:r>
              <a:rPr lang="en-US" dirty="0"/>
              <a:t>Explain how creating variable and value labels enhances data interpretability, quality control, and collaboration.</a:t>
            </a:r>
          </a:p>
          <a:p>
            <a:pPr lvl="1"/>
            <a:r>
              <a:rPr lang="en-US" dirty="0"/>
              <a:t>Describe how labels improve data visualization, reporting, and overall data management.</a:t>
            </a:r>
          </a:p>
          <a:p>
            <a:pPr marL="514350" indent="-514350" algn="l">
              <a:buFont typeface="+mj-lt"/>
              <a:buAutoNum type="arabicPeriod" startAt="2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Follow Best Practices for Labeling</a:t>
            </a:r>
            <a:endParaRPr lang="en-US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Identify and implement guidelines for effective labeling, including avoiding truncation, using concise labels, and avoiding special characters.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Conduct peer reviews and testing of labels to ensure clarity and accuracy.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Create Variable and Value Labels in R</a:t>
            </a:r>
            <a:endParaRPr lang="en-US" dirty="0"/>
          </a:p>
          <a:p>
            <a:pPr lvl="1"/>
            <a:r>
              <a:rPr lang="en-US" dirty="0"/>
              <a:t>Use R packages such as labelled, </a:t>
            </a:r>
            <a:r>
              <a:rPr lang="en-US" dirty="0" err="1"/>
              <a:t>Hmisc</a:t>
            </a:r>
            <a:r>
              <a:rPr lang="en-US" dirty="0"/>
              <a:t>, and </a:t>
            </a:r>
            <a:r>
              <a:rPr lang="en-US" dirty="0" err="1"/>
              <a:t>expss</a:t>
            </a:r>
            <a:r>
              <a:rPr lang="en-US" dirty="0"/>
              <a:t> to assign and modify variable and value labels.</a:t>
            </a:r>
          </a:p>
          <a:p>
            <a:pPr lvl="1"/>
            <a:r>
              <a:rPr lang="en-US" dirty="0"/>
              <a:t>Apply functions like </a:t>
            </a:r>
            <a:r>
              <a:rPr lang="en-US" dirty="0" err="1"/>
              <a:t>var_label</a:t>
            </a:r>
            <a:r>
              <a:rPr lang="en-US" dirty="0"/>
              <a:t>() and </a:t>
            </a:r>
            <a:r>
              <a:rPr lang="en-US" dirty="0" err="1"/>
              <a:t>val_labels</a:t>
            </a:r>
            <a:r>
              <a:rPr lang="en-US" dirty="0"/>
              <a:t>() to label data frames and individual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37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FB26-01EC-BE18-7345-55851F8F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expss</a:t>
            </a:r>
            <a:r>
              <a:rPr lang="en-US" dirty="0">
                <a:cs typeface="Calibri" panose="020F0502020204030204" pitchFamily="34" charset="0"/>
              </a:rPr>
              <a:t> vs. </a:t>
            </a:r>
            <a:r>
              <a:rPr lang="en-US" dirty="0" err="1">
                <a:cs typeface="Calibri" panose="020F0502020204030204" pitchFamily="34" charset="0"/>
              </a:rPr>
              <a:t>Hmisc</a:t>
            </a:r>
            <a:r>
              <a:rPr lang="en-US" dirty="0">
                <a:cs typeface="Calibri" panose="020F0502020204030204" pitchFamily="34" charset="0"/>
              </a:rPr>
              <a:t> vs. labelled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5D71-66E0-9F30-6E2A-E2410BE5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expss</a:t>
            </a:r>
            <a:r>
              <a:rPr lang="en-US" b="1" dirty="0"/>
              <a:t>::</a:t>
            </a:r>
            <a:r>
              <a:rPr lang="en-US" b="1" dirty="0" err="1"/>
              <a:t>apply_labels</a:t>
            </a:r>
            <a:r>
              <a:rPr lang="en-US" b="1" dirty="0"/>
              <a:t>():</a:t>
            </a:r>
            <a:r>
              <a:rPr lang="en-US" dirty="0"/>
              <a:t> Best for applying both variable and value labels in a streamlined way</a:t>
            </a:r>
          </a:p>
          <a:p>
            <a:r>
              <a:rPr lang="en-US" b="1" dirty="0" err="1"/>
              <a:t>Hmisc</a:t>
            </a:r>
            <a:r>
              <a:rPr lang="en-US" b="1" dirty="0"/>
              <a:t>::label():</a:t>
            </a:r>
            <a:r>
              <a:rPr lang="en-US" dirty="0"/>
              <a:t> Ideal for adding descriptive labels to individual variables in a data frame</a:t>
            </a:r>
            <a:r>
              <a:rPr lang="en-US" b="1" dirty="0"/>
              <a:t> </a:t>
            </a:r>
          </a:p>
          <a:p>
            <a:r>
              <a:rPr lang="en-US" b="1" dirty="0"/>
              <a:t>labelled::</a:t>
            </a:r>
            <a:r>
              <a:rPr lang="en-US" b="1" dirty="0" err="1"/>
              <a:t>var_label</a:t>
            </a:r>
            <a:r>
              <a:rPr lang="en-US" b="1" dirty="0"/>
              <a:t>():</a:t>
            </a:r>
            <a:r>
              <a:rPr lang="en-US" dirty="0"/>
              <a:t> Useful for setting or </a:t>
            </a:r>
            <a:r>
              <a:rPr lang="en-US" u="sng" dirty="0"/>
              <a:t>retrieving</a:t>
            </a:r>
            <a:r>
              <a:rPr lang="en-US" dirty="0"/>
              <a:t> and </a:t>
            </a:r>
            <a:r>
              <a:rPr lang="en-US" u="sng" dirty="0"/>
              <a:t>assigning</a:t>
            </a:r>
            <a:r>
              <a:rPr lang="en-US" dirty="0"/>
              <a:t> variable labels</a:t>
            </a:r>
          </a:p>
          <a:p>
            <a:r>
              <a:rPr lang="en-US" b="1" dirty="0"/>
              <a:t>labelled::</a:t>
            </a:r>
            <a:r>
              <a:rPr lang="en-US" b="1" dirty="0" err="1"/>
              <a:t>val_labels</a:t>
            </a:r>
            <a:r>
              <a:rPr lang="en-US" b="1" dirty="0"/>
              <a:t>():</a:t>
            </a:r>
            <a:r>
              <a:rPr lang="en-US" dirty="0"/>
              <a:t>  Useful for setting or </a:t>
            </a:r>
            <a:r>
              <a:rPr lang="en-US" u="sng" dirty="0"/>
              <a:t>retrieving</a:t>
            </a:r>
            <a:r>
              <a:rPr lang="en-US" dirty="0"/>
              <a:t> and </a:t>
            </a:r>
            <a:r>
              <a:rPr lang="en-US" u="sng" dirty="0"/>
              <a:t>assigning</a:t>
            </a:r>
            <a:r>
              <a:rPr lang="en-US" dirty="0"/>
              <a:t> value labels</a:t>
            </a:r>
          </a:p>
        </p:txBody>
      </p:sp>
    </p:spTree>
    <p:extLst>
      <p:ext uri="{BB962C8B-B14F-4D97-AF65-F5344CB8AC3E}">
        <p14:creationId xmlns:p14="http://schemas.microsoft.com/office/powerpoint/2010/main" val="3988248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 frame combing the </a:t>
            </a:r>
            <a:r>
              <a:rPr lang="en-US" dirty="0" err="1"/>
              <a:t>demo.xpt</a:t>
            </a:r>
            <a:r>
              <a:rPr lang="en-US" dirty="0"/>
              <a:t>, </a:t>
            </a:r>
            <a:r>
              <a:rPr lang="en-US" dirty="0" err="1"/>
              <a:t>bmx.dta</a:t>
            </a:r>
            <a:r>
              <a:rPr lang="en-US" dirty="0"/>
              <a:t>, and </a:t>
            </a:r>
            <a:r>
              <a:rPr lang="en-US" dirty="0" err="1"/>
              <a:t>sleep.csv</a:t>
            </a:r>
            <a:r>
              <a:rPr lang="en-US" dirty="0"/>
              <a:t> files</a:t>
            </a:r>
          </a:p>
          <a:p>
            <a:r>
              <a:rPr lang="en-US" dirty="0"/>
              <a:t>Create a subset that include </a:t>
            </a:r>
            <a:r>
              <a:rPr lang="en-US" dirty="0" err="1"/>
              <a:t>bmxbmi</a:t>
            </a:r>
            <a:r>
              <a:rPr lang="en-US" dirty="0"/>
              <a:t>, RIDAGEYR, RIAGENDR, DMDARTL, RIDEXPRG</a:t>
            </a:r>
          </a:p>
          <a:p>
            <a:r>
              <a:rPr lang="en-US" dirty="0"/>
              <a:t>Create variable labels</a:t>
            </a:r>
          </a:p>
          <a:p>
            <a:r>
              <a:rPr lang="en-US" dirty="0"/>
              <a:t>Create value labels</a:t>
            </a:r>
          </a:p>
          <a:p>
            <a:r>
              <a:rPr lang="en-US" dirty="0"/>
              <a:t>Use codebook as a resource</a:t>
            </a:r>
          </a:p>
        </p:txBody>
      </p:sp>
    </p:spTree>
    <p:extLst>
      <p:ext uri="{BB962C8B-B14F-4D97-AF65-F5344CB8AC3E}">
        <p14:creationId xmlns:p14="http://schemas.microsoft.com/office/powerpoint/2010/main" val="269859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A3ED2-0B3B-DF08-A8D4-DB8F729A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codebook’s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8075-3116-C5D9-85AE-3B2664FDB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4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ED2FDA-4DE3-B957-E94B-9FAF852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create a codebook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82BC69-81AE-9CBD-F293-2902F3CE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a high-level summary of the data and provides meaningful labels</a:t>
            </a:r>
          </a:p>
          <a:p>
            <a:r>
              <a:rPr lang="en-US" dirty="0"/>
              <a:t>Contains metadata</a:t>
            </a:r>
          </a:p>
          <a:p>
            <a:r>
              <a:rPr lang="en-US" dirty="0"/>
              <a:t>Explains unfamiliar datasets, aids in interpretation</a:t>
            </a:r>
          </a:p>
          <a:p>
            <a:r>
              <a:rPr lang="en-US" dirty="0"/>
              <a:t>Facilitates team science</a:t>
            </a:r>
          </a:p>
          <a:p>
            <a:r>
              <a:rPr lang="en-US" dirty="0"/>
              <a:t>Supports reproducibility</a:t>
            </a:r>
          </a:p>
          <a:p>
            <a:r>
              <a:rPr lang="en-US" dirty="0"/>
              <a:t>Can detect errors</a:t>
            </a:r>
          </a:p>
        </p:txBody>
      </p:sp>
    </p:spTree>
    <p:extLst>
      <p:ext uri="{BB962C8B-B14F-4D97-AF65-F5344CB8AC3E}">
        <p14:creationId xmlns:p14="http://schemas.microsoft.com/office/powerpoint/2010/main" val="479299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4F3A-57DF-6494-11C3-968A5BAF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packages in 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2F7817-8378-F2BA-B521-3B6781084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880708"/>
              </p:ext>
            </p:extLst>
          </p:nvPr>
        </p:nvGraphicFramePr>
        <p:xfrm>
          <a:off x="628650" y="1804004"/>
          <a:ext cx="7886697" cy="4438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2418727090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1645161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95694101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20630038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08257071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007061457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904066121"/>
                    </a:ext>
                  </a:extLst>
                </a:gridCol>
              </a:tblGrid>
              <a:tr h="9361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Dataspice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summarytools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Nutrition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dataMaid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dataWiz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44765"/>
                  </a:ext>
                </a:extLst>
              </a:tr>
              <a:tr h="379670">
                <a:tc>
                  <a:txBody>
                    <a:bodyPr/>
                    <a:lstStyle/>
                    <a:p>
                      <a:r>
                        <a:rPr lang="en-US" dirty="0"/>
                        <a:t>Machine readable 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dataset and variable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dataset and variable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citation 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50070"/>
                  </a:ext>
                </a:extLst>
              </a:tr>
              <a:tr h="379670">
                <a:tc>
                  <a:txBody>
                    <a:bodyPr/>
                    <a:lstStyle/>
                    <a:p>
                      <a:r>
                        <a:rPr lang="en-US" dirty="0"/>
                        <a:t>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50611"/>
                  </a:ext>
                </a:extLst>
              </a:tr>
              <a:tr h="379670">
                <a:tc>
                  <a:txBody>
                    <a:bodyPr/>
                    <a:lstStyle/>
                    <a:p>
                      <a:r>
                        <a:rPr lang="en-US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74969"/>
                  </a:ext>
                </a:extLst>
              </a:tr>
              <a:tr h="379670">
                <a:tc>
                  <a:txBody>
                    <a:bodyPr/>
                    <a:lstStyle/>
                    <a:p>
                      <a:r>
                        <a:rPr lang="en-US" dirty="0"/>
                        <a:t>Missing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58971"/>
                  </a:ext>
                </a:extLst>
              </a:tr>
              <a:tr h="379670">
                <a:tc>
                  <a:txBody>
                    <a:bodyPr/>
                    <a:lstStyle/>
                    <a:p>
                      <a:r>
                        <a:rPr lang="en-US" dirty="0"/>
                        <a:t>Web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884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745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5CA3-1013-01E6-83A5-D64FEA6E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codebook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113C-AF52-7FE7-A600-FC893FC88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</a:t>
            </a:r>
            <a:r>
              <a:rPr lang="en-US" dirty="0" err="1"/>
              <a:t>rmarkdown</a:t>
            </a:r>
            <a:r>
              <a:rPr lang="en-US" dirty="0"/>
              <a:t> package</a:t>
            </a:r>
          </a:p>
          <a:p>
            <a:r>
              <a:rPr lang="en-US" i="1" dirty="0">
                <a:effectLst/>
                <a:latin typeface="Helvetica" pitchFamily="2" charset="0"/>
              </a:rPr>
              <a:t>codebook::</a:t>
            </a:r>
            <a:r>
              <a:rPr lang="en-US" i="1" dirty="0" err="1">
                <a:effectLst/>
                <a:latin typeface="Helvetica" pitchFamily="2" charset="0"/>
              </a:rPr>
              <a:t>new_codebook_rmd</a:t>
            </a:r>
            <a:r>
              <a:rPr lang="en-US" i="1" dirty="0">
                <a:effectLst/>
                <a:latin typeface="Helvetica" pitchFamily="2" charset="0"/>
              </a:rPr>
              <a:t>()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1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6EFA-F774-DCC8-A782-DF185188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7BA29-DE4A-83D5-1785-90C5C2F6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subset that include </a:t>
            </a:r>
            <a:r>
              <a:rPr lang="en-US" dirty="0" err="1"/>
              <a:t>bmxbmi</a:t>
            </a:r>
            <a:r>
              <a:rPr lang="en-US" dirty="0"/>
              <a:t>, RIDAGEYR, RIAGENDR, DMDARTL, RIDEXPREG</a:t>
            </a:r>
          </a:p>
          <a:p>
            <a:r>
              <a:rPr lang="en-US" dirty="0"/>
              <a:t>Create </a:t>
            </a:r>
            <a:r>
              <a:rPr lang="en-US"/>
              <a:t>a codebook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8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1BEC-C2E4-E2F5-43A2-9BDFD410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AE4B-4912-1BE5-A766-2E0C08A1B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b="1" dirty="0"/>
              <a:t>Generate and Use Codebooks for Documentation</a:t>
            </a:r>
            <a:endParaRPr lang="en-US" sz="2400" dirty="0"/>
          </a:p>
          <a:p>
            <a:pPr lvl="1"/>
            <a:r>
              <a:rPr lang="en-US" sz="2000" dirty="0"/>
              <a:t>Create codebooks using R packages like codebook and summary tools to provide metadata and high-level summaries of datasets.</a:t>
            </a:r>
          </a:p>
          <a:p>
            <a:pPr lvl="1"/>
            <a:r>
              <a:rPr lang="en-US" sz="2000" dirty="0"/>
              <a:t>Explain the importance of codebooks for enhancing data reproducibility and facilitating team science.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b="1" dirty="0"/>
              <a:t>Test and Refine Labels</a:t>
            </a:r>
            <a:endParaRPr lang="en-US" sz="2400" dirty="0"/>
          </a:p>
          <a:p>
            <a:pPr lvl="1"/>
            <a:r>
              <a:rPr lang="en-US" sz="2000" dirty="0"/>
              <a:t>Apply a systematic approach to test labels using tables, figures, and peer feedback.</a:t>
            </a:r>
          </a:p>
          <a:p>
            <a:pPr lvl="1"/>
            <a:r>
              <a:rPr lang="en-US" sz="2000" dirty="0"/>
              <a:t>Revise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labels based on testing outcomes to ensure they are clear, informative, and error-free.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374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BE512-5463-BC5C-426E-0F1D10EB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Understand the Importance of Variable and Value Labels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DEF8A-CEA4-D2FF-B784-E8FAC48B7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D3BD-DB8B-25A1-3FC4-9287296B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create variable and value labels?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1BF3-8932-87A8-2F32-9F40F827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Enhances interpretability</a:t>
            </a:r>
          </a:p>
          <a:p>
            <a:r>
              <a:rPr lang="en-US" dirty="0"/>
              <a:t>Aids in quality control</a:t>
            </a:r>
          </a:p>
          <a:p>
            <a:r>
              <a:rPr lang="en-US" dirty="0"/>
              <a:t>Facilitates collaboration</a:t>
            </a:r>
          </a:p>
          <a:p>
            <a:r>
              <a:rPr lang="en-US" dirty="0"/>
              <a:t>Streamlines data manipulation/cleaning</a:t>
            </a:r>
          </a:p>
          <a:p>
            <a:r>
              <a:rPr lang="en-US" dirty="0"/>
              <a:t>Improves documentation</a:t>
            </a:r>
          </a:p>
          <a:p>
            <a:r>
              <a:rPr lang="en-US" dirty="0"/>
              <a:t>Enhances visualization and reporting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5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2E39-4641-E00D-1CA3-BAEEF764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steps to creating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17855-0555-238F-4489-BA468845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Planning Phase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Data Dictionary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Variables Needing Labels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Values Needing Labels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3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565D-2B48-EAF2-2582-7B82BD09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steps to creating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7B9B-63CA-E8C2-AB04-9BC2D6C0F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Label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Draft labels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Peer review/testing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Revise labels</a:t>
            </a:r>
          </a:p>
        </p:txBody>
      </p:sp>
    </p:spTree>
    <p:extLst>
      <p:ext uri="{BB962C8B-B14F-4D97-AF65-F5344CB8AC3E}">
        <p14:creationId xmlns:p14="http://schemas.microsoft.com/office/powerpoint/2010/main" val="22407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BE898-0B19-D93C-B245-5E3BCE2E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1B354-04BC-A525-4F0E-3DB936F0C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7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Beware of truncation (</a:t>
            </a:r>
            <a:r>
              <a:rPr lang="en-US" dirty="0" err="1"/>
              <a:t>e.g</a:t>
            </a:r>
            <a:r>
              <a:rPr lang="en-US" dirty="0"/>
              <a:t>, GDM vs. gestational diabetes mellitus)</a:t>
            </a:r>
          </a:p>
          <a:p>
            <a:r>
              <a:rPr lang="en-US" dirty="0"/>
              <a:t>Labels should provide keys information</a:t>
            </a:r>
          </a:p>
          <a:p>
            <a:r>
              <a:rPr lang="en-US" dirty="0"/>
              <a:t>Put important information first, some commands truncate labels</a:t>
            </a:r>
          </a:p>
          <a:p>
            <a:r>
              <a:rPr lang="en-US" dirty="0"/>
              <a:t>Avoid long labels (&lt;30 characters)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430" y="6573328"/>
            <a:ext cx="766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Adapted from Dr. Bianca </a:t>
            </a:r>
            <a:r>
              <a:rPr lang="en-US" sz="1200" dirty="0" err="1"/>
              <a:t>Manago</a:t>
            </a:r>
            <a:r>
              <a:rPr lang="en-US" sz="1200" dirty="0"/>
              <a:t>, </a:t>
            </a:r>
            <a:r>
              <a:rPr lang="en-US" sz="1200" dirty="0" err="1"/>
              <a:t>Worflow</a:t>
            </a:r>
            <a:r>
              <a:rPr lang="en-US" sz="1200" dirty="0"/>
              <a:t> of Data Analysis, Statistical Horizons</a:t>
            </a:r>
          </a:p>
        </p:txBody>
      </p:sp>
    </p:spTree>
    <p:extLst>
      <p:ext uri="{BB962C8B-B14F-4D97-AF65-F5344CB8AC3E}">
        <p14:creationId xmlns:p14="http://schemas.microsoft.com/office/powerpoint/2010/main" val="61697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1603</TotalTime>
  <Words>1385</Words>
  <Application>Microsoft Macintosh PowerPoint</Application>
  <PresentationFormat>On-screen Show (4:3)</PresentationFormat>
  <Paragraphs>204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-webkit-standard</vt:lpstr>
      <vt:lpstr>Arial</vt:lpstr>
      <vt:lpstr>Calibri</vt:lpstr>
      <vt:lpstr>Calibri Light</vt:lpstr>
      <vt:lpstr>Helvetica</vt:lpstr>
      <vt:lpstr>Office Theme</vt:lpstr>
      <vt:lpstr>Variable and Value Labels</vt:lpstr>
      <vt:lpstr>Objectives</vt:lpstr>
      <vt:lpstr>Objectives</vt:lpstr>
      <vt:lpstr>Understand the Importance of Variable and Value Labels</vt:lpstr>
      <vt:lpstr>Why create variable and value labels?</vt:lpstr>
      <vt:lpstr>General steps to creating labels</vt:lpstr>
      <vt:lpstr>General steps to creating labels</vt:lpstr>
      <vt:lpstr>Best practices</vt:lpstr>
      <vt:lpstr>Guidelines for labeling</vt:lpstr>
      <vt:lpstr>Which label is preferable?</vt:lpstr>
      <vt:lpstr>Testing labels</vt:lpstr>
      <vt:lpstr>Value labels</vt:lpstr>
      <vt:lpstr>Creating labels in R</vt:lpstr>
      <vt:lpstr>Creating labels in R</vt:lpstr>
      <vt:lpstr>expss Package</vt:lpstr>
      <vt:lpstr>Hmisc Package</vt:lpstr>
      <vt:lpstr>labelled Package</vt:lpstr>
      <vt:lpstr>labelled Package</vt:lpstr>
      <vt:lpstr>labelled Package</vt:lpstr>
      <vt:lpstr>expss vs. Hmisc vs. labelled</vt:lpstr>
      <vt:lpstr>Practice</vt:lpstr>
      <vt:lpstr>Creating codebook’s</vt:lpstr>
      <vt:lpstr>Why create a codebook</vt:lpstr>
      <vt:lpstr>Codebook packages in R</vt:lpstr>
      <vt:lpstr>The codebook package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Labelling</dc:title>
  <dc:creator>Hawkins, Marquis</dc:creator>
  <cp:lastModifiedBy>Hawkins, Marquis</cp:lastModifiedBy>
  <cp:revision>7</cp:revision>
  <dcterms:created xsi:type="dcterms:W3CDTF">2022-09-28T23:35:20Z</dcterms:created>
  <dcterms:modified xsi:type="dcterms:W3CDTF">2024-09-24T01:14:38Z</dcterms:modified>
</cp:coreProperties>
</file>