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>
        <p:scale>
          <a:sx n="75" d="100"/>
          <a:sy n="75" d="100"/>
        </p:scale>
        <p:origin x="710" y="1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48258F-9E58-4049-B134-3CD88365AE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DDC756A-7C9B-4F34-A6FB-3C6D8666064D}">
      <dgm:prSet/>
      <dgm:spPr/>
      <dgm:t>
        <a:bodyPr/>
        <a:lstStyle/>
        <a:p>
          <a:r>
            <a:rPr lang="en-US"/>
            <a:t>I wanted to do some sort of a Tamagotchi type feature</a:t>
          </a:r>
        </a:p>
      </dgm:t>
    </dgm:pt>
    <dgm:pt modelId="{268CF846-361A-4A5E-9C3A-05AC856E8624}" type="parTrans" cxnId="{BA34B47C-D00B-4B1B-94F6-77C57C8417EF}">
      <dgm:prSet/>
      <dgm:spPr/>
      <dgm:t>
        <a:bodyPr/>
        <a:lstStyle/>
        <a:p>
          <a:endParaRPr lang="en-US"/>
        </a:p>
      </dgm:t>
    </dgm:pt>
    <dgm:pt modelId="{DC385225-D305-4F7C-894A-75FE4CA9D970}" type="sibTrans" cxnId="{BA34B47C-D00B-4B1B-94F6-77C57C8417EF}">
      <dgm:prSet/>
      <dgm:spPr/>
      <dgm:t>
        <a:bodyPr/>
        <a:lstStyle/>
        <a:p>
          <a:endParaRPr lang="en-US"/>
        </a:p>
      </dgm:t>
    </dgm:pt>
    <dgm:pt modelId="{77A83FAC-28D9-468C-A411-AC0A223495DD}">
      <dgm:prSet/>
      <dgm:spPr/>
      <dgm:t>
        <a:bodyPr/>
        <a:lstStyle/>
        <a:p>
          <a:r>
            <a:rPr lang="en-US"/>
            <a:t>But this Tamagotchi would be angry and vengeful</a:t>
          </a:r>
        </a:p>
      </dgm:t>
    </dgm:pt>
    <dgm:pt modelId="{C651C4E1-F025-4665-8A18-DF4776ED43CD}" type="parTrans" cxnId="{A0607EBA-1D85-4DC8-BF4A-2CB42448C869}">
      <dgm:prSet/>
      <dgm:spPr/>
      <dgm:t>
        <a:bodyPr/>
        <a:lstStyle/>
        <a:p>
          <a:endParaRPr lang="en-US"/>
        </a:p>
      </dgm:t>
    </dgm:pt>
    <dgm:pt modelId="{5C6A3909-3982-461B-AB6A-4B18E895C5D0}" type="sibTrans" cxnId="{A0607EBA-1D85-4DC8-BF4A-2CB42448C869}">
      <dgm:prSet/>
      <dgm:spPr/>
      <dgm:t>
        <a:bodyPr/>
        <a:lstStyle/>
        <a:p>
          <a:endParaRPr lang="en-US"/>
        </a:p>
      </dgm:t>
    </dgm:pt>
    <dgm:pt modelId="{795799B4-7294-4E16-A77F-904F27EB41F6}">
      <dgm:prSet/>
      <dgm:spPr/>
      <dgm:t>
        <a:bodyPr/>
        <a:lstStyle/>
        <a:p>
          <a:r>
            <a:rPr lang="en-US" dirty="0"/>
            <a:t>So it needed some way to get angry</a:t>
          </a:r>
        </a:p>
      </dgm:t>
    </dgm:pt>
    <dgm:pt modelId="{D1ACA120-3543-49AF-9485-62AF016C581B}" type="parTrans" cxnId="{D6E47BEC-5F12-49BC-9D3F-DA27A2B2558F}">
      <dgm:prSet/>
      <dgm:spPr/>
      <dgm:t>
        <a:bodyPr/>
        <a:lstStyle/>
        <a:p>
          <a:endParaRPr lang="en-US"/>
        </a:p>
      </dgm:t>
    </dgm:pt>
    <dgm:pt modelId="{E016E987-28E7-4F00-98FD-D2DE5D4CE0F2}" type="sibTrans" cxnId="{D6E47BEC-5F12-49BC-9D3F-DA27A2B2558F}">
      <dgm:prSet/>
      <dgm:spPr/>
      <dgm:t>
        <a:bodyPr/>
        <a:lstStyle/>
        <a:p>
          <a:endParaRPr lang="en-US"/>
        </a:p>
      </dgm:t>
    </dgm:pt>
    <dgm:pt modelId="{5431736B-595E-4D24-9AC0-09971149806B}">
      <dgm:prSet/>
      <dgm:spPr/>
      <dgm:t>
        <a:bodyPr/>
        <a:lstStyle/>
        <a:p>
          <a:r>
            <a:rPr lang="en-US"/>
            <a:t>I think the best way would be to control your access to the fun parts of the internet, perhaps by turning off access?</a:t>
          </a:r>
        </a:p>
      </dgm:t>
    </dgm:pt>
    <dgm:pt modelId="{DF401E65-66EC-4AB9-B4D2-DFCC3BC3B4B9}" type="parTrans" cxnId="{811E68B6-D6F1-4E74-886A-61E07E80B037}">
      <dgm:prSet/>
      <dgm:spPr/>
      <dgm:t>
        <a:bodyPr/>
        <a:lstStyle/>
        <a:p>
          <a:endParaRPr lang="en-US"/>
        </a:p>
      </dgm:t>
    </dgm:pt>
    <dgm:pt modelId="{3123908F-42B9-45A5-B073-98F3E6B49070}" type="sibTrans" cxnId="{811E68B6-D6F1-4E74-886A-61E07E80B037}">
      <dgm:prSet/>
      <dgm:spPr/>
      <dgm:t>
        <a:bodyPr/>
        <a:lstStyle/>
        <a:p>
          <a:endParaRPr lang="en-US"/>
        </a:p>
      </dgm:t>
    </dgm:pt>
    <dgm:pt modelId="{E6A38BD0-8BD4-48E7-AADC-0A32E9795DCF}" type="pres">
      <dgm:prSet presAssocID="{2B48258F-9E58-4049-B134-3CD88365AEA3}" presName="root" presStyleCnt="0">
        <dgm:presLayoutVars>
          <dgm:dir/>
          <dgm:resizeHandles val="exact"/>
        </dgm:presLayoutVars>
      </dgm:prSet>
      <dgm:spPr/>
    </dgm:pt>
    <dgm:pt modelId="{D9456605-3FB2-4103-B6C9-68078B480CCC}" type="pres">
      <dgm:prSet presAssocID="{BDDC756A-7C9B-4F34-A6FB-3C6D8666064D}" presName="compNode" presStyleCnt="0"/>
      <dgm:spPr/>
    </dgm:pt>
    <dgm:pt modelId="{C8BFBE7F-6155-4867-98F0-3188046670E9}" type="pres">
      <dgm:prSet presAssocID="{BDDC756A-7C9B-4F34-A6FB-3C6D8666064D}" presName="bgRect" presStyleLbl="bgShp" presStyleIdx="0" presStyleCnt="4"/>
      <dgm:spPr/>
    </dgm:pt>
    <dgm:pt modelId="{A1F45897-906E-42E2-A25F-DF4C4DA5DA78}" type="pres">
      <dgm:prSet presAssocID="{BDDC756A-7C9B-4F34-A6FB-3C6D8666064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CC88EC4E-7821-45B3-B26A-1FF38FCF7DEA}" type="pres">
      <dgm:prSet presAssocID="{BDDC756A-7C9B-4F34-A6FB-3C6D8666064D}" presName="spaceRect" presStyleCnt="0"/>
      <dgm:spPr/>
    </dgm:pt>
    <dgm:pt modelId="{63374D0A-52A3-40D4-A6F5-6239E4F6C384}" type="pres">
      <dgm:prSet presAssocID="{BDDC756A-7C9B-4F34-A6FB-3C6D8666064D}" presName="parTx" presStyleLbl="revTx" presStyleIdx="0" presStyleCnt="4">
        <dgm:presLayoutVars>
          <dgm:chMax val="0"/>
          <dgm:chPref val="0"/>
        </dgm:presLayoutVars>
      </dgm:prSet>
      <dgm:spPr/>
    </dgm:pt>
    <dgm:pt modelId="{5F8E15AA-D330-47A2-A86F-0587B5AEFF4D}" type="pres">
      <dgm:prSet presAssocID="{DC385225-D305-4F7C-894A-75FE4CA9D970}" presName="sibTrans" presStyleCnt="0"/>
      <dgm:spPr/>
    </dgm:pt>
    <dgm:pt modelId="{21613685-F345-4B32-833F-AF4AA79D4429}" type="pres">
      <dgm:prSet presAssocID="{77A83FAC-28D9-468C-A411-AC0A223495DD}" presName="compNode" presStyleCnt="0"/>
      <dgm:spPr/>
    </dgm:pt>
    <dgm:pt modelId="{E698867E-0BB8-4286-9C70-75D8E0C0038B}" type="pres">
      <dgm:prSet presAssocID="{77A83FAC-28D9-468C-A411-AC0A223495DD}" presName="bgRect" presStyleLbl="bgShp" presStyleIdx="1" presStyleCnt="4"/>
      <dgm:spPr/>
    </dgm:pt>
    <dgm:pt modelId="{010DA4BC-398E-44D4-8C66-FC76C2624913}" type="pres">
      <dgm:prSet presAssocID="{77A83FAC-28D9-468C-A411-AC0A223495D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ry Face with Solid Fill"/>
        </a:ext>
      </dgm:extLst>
    </dgm:pt>
    <dgm:pt modelId="{67D1B2C7-EEBE-4B36-9D9A-F7A949489981}" type="pres">
      <dgm:prSet presAssocID="{77A83FAC-28D9-468C-A411-AC0A223495DD}" presName="spaceRect" presStyleCnt="0"/>
      <dgm:spPr/>
    </dgm:pt>
    <dgm:pt modelId="{8697CB25-2740-4CCF-8F53-49A23EF0A9DC}" type="pres">
      <dgm:prSet presAssocID="{77A83FAC-28D9-468C-A411-AC0A223495DD}" presName="parTx" presStyleLbl="revTx" presStyleIdx="1" presStyleCnt="4">
        <dgm:presLayoutVars>
          <dgm:chMax val="0"/>
          <dgm:chPref val="0"/>
        </dgm:presLayoutVars>
      </dgm:prSet>
      <dgm:spPr/>
    </dgm:pt>
    <dgm:pt modelId="{9313D899-DBBB-431F-A068-21B435437F35}" type="pres">
      <dgm:prSet presAssocID="{5C6A3909-3982-461B-AB6A-4B18E895C5D0}" presName="sibTrans" presStyleCnt="0"/>
      <dgm:spPr/>
    </dgm:pt>
    <dgm:pt modelId="{C2D10CC7-53B2-47F2-8966-6BC9B120F5B9}" type="pres">
      <dgm:prSet presAssocID="{795799B4-7294-4E16-A77F-904F27EB41F6}" presName="compNode" presStyleCnt="0"/>
      <dgm:spPr/>
    </dgm:pt>
    <dgm:pt modelId="{6507E976-69C9-47CB-A2F3-953CB88469DD}" type="pres">
      <dgm:prSet presAssocID="{795799B4-7294-4E16-A77F-904F27EB41F6}" presName="bgRect" presStyleLbl="bgShp" presStyleIdx="2" presStyleCnt="4"/>
      <dgm:spPr/>
    </dgm:pt>
    <dgm:pt modelId="{230EE540-2420-425A-B6F5-0BB7F4A305B7}" type="pres">
      <dgm:prSet presAssocID="{795799B4-7294-4E16-A77F-904F27EB41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ry Face with No Fill"/>
        </a:ext>
      </dgm:extLst>
    </dgm:pt>
    <dgm:pt modelId="{8145A1D1-AD36-4F6D-A2B5-FC3B1088E67B}" type="pres">
      <dgm:prSet presAssocID="{795799B4-7294-4E16-A77F-904F27EB41F6}" presName="spaceRect" presStyleCnt="0"/>
      <dgm:spPr/>
    </dgm:pt>
    <dgm:pt modelId="{A452CE7B-DD3A-450C-8018-03C891E2E6BD}" type="pres">
      <dgm:prSet presAssocID="{795799B4-7294-4E16-A77F-904F27EB41F6}" presName="parTx" presStyleLbl="revTx" presStyleIdx="2" presStyleCnt="4">
        <dgm:presLayoutVars>
          <dgm:chMax val="0"/>
          <dgm:chPref val="0"/>
        </dgm:presLayoutVars>
      </dgm:prSet>
      <dgm:spPr/>
    </dgm:pt>
    <dgm:pt modelId="{AD399DE8-F475-445B-99F2-6BB8AC0F5F9E}" type="pres">
      <dgm:prSet presAssocID="{E016E987-28E7-4F00-98FD-D2DE5D4CE0F2}" presName="sibTrans" presStyleCnt="0"/>
      <dgm:spPr/>
    </dgm:pt>
    <dgm:pt modelId="{0A8887BA-75A1-4BAF-AAC4-D5E63856EB05}" type="pres">
      <dgm:prSet presAssocID="{5431736B-595E-4D24-9AC0-09971149806B}" presName="compNode" presStyleCnt="0"/>
      <dgm:spPr/>
    </dgm:pt>
    <dgm:pt modelId="{672E3E90-4BFD-4D02-9199-C918A3C632B9}" type="pres">
      <dgm:prSet presAssocID="{5431736B-595E-4D24-9AC0-09971149806B}" presName="bgRect" presStyleLbl="bgShp" presStyleIdx="3" presStyleCnt="4"/>
      <dgm:spPr/>
    </dgm:pt>
    <dgm:pt modelId="{0397C31A-85CF-41CB-AD23-992C92B864BD}" type="pres">
      <dgm:prSet presAssocID="{5431736B-595E-4D24-9AC0-09971149806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ABE606F-26C7-4F73-B3A6-1222CE2734D3}" type="pres">
      <dgm:prSet presAssocID="{5431736B-595E-4D24-9AC0-09971149806B}" presName="spaceRect" presStyleCnt="0"/>
      <dgm:spPr/>
    </dgm:pt>
    <dgm:pt modelId="{41D7BE91-26D6-46F9-A5C7-C1F1F15A8956}" type="pres">
      <dgm:prSet presAssocID="{5431736B-595E-4D24-9AC0-09971149806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C3BB244-C020-4781-8FA8-6A535DC01B05}" type="presOf" srcId="{2B48258F-9E58-4049-B134-3CD88365AEA3}" destId="{E6A38BD0-8BD4-48E7-AADC-0A32E9795DCF}" srcOrd="0" destOrd="0" presId="urn:microsoft.com/office/officeart/2018/2/layout/IconVerticalSolidList"/>
    <dgm:cxn modelId="{66EF1C45-4D41-4FCB-8817-2968EDA927CA}" type="presOf" srcId="{77A83FAC-28D9-468C-A411-AC0A223495DD}" destId="{8697CB25-2740-4CCF-8F53-49A23EF0A9DC}" srcOrd="0" destOrd="0" presId="urn:microsoft.com/office/officeart/2018/2/layout/IconVerticalSolidList"/>
    <dgm:cxn modelId="{B3EC226B-705C-488A-BFCE-9697384A2966}" type="presOf" srcId="{5431736B-595E-4D24-9AC0-09971149806B}" destId="{41D7BE91-26D6-46F9-A5C7-C1F1F15A8956}" srcOrd="0" destOrd="0" presId="urn:microsoft.com/office/officeart/2018/2/layout/IconVerticalSolidList"/>
    <dgm:cxn modelId="{BA34B47C-D00B-4B1B-94F6-77C57C8417EF}" srcId="{2B48258F-9E58-4049-B134-3CD88365AEA3}" destId="{BDDC756A-7C9B-4F34-A6FB-3C6D8666064D}" srcOrd="0" destOrd="0" parTransId="{268CF846-361A-4A5E-9C3A-05AC856E8624}" sibTransId="{DC385225-D305-4F7C-894A-75FE4CA9D970}"/>
    <dgm:cxn modelId="{811E68B6-D6F1-4E74-886A-61E07E80B037}" srcId="{2B48258F-9E58-4049-B134-3CD88365AEA3}" destId="{5431736B-595E-4D24-9AC0-09971149806B}" srcOrd="3" destOrd="0" parTransId="{DF401E65-66EC-4AB9-B4D2-DFCC3BC3B4B9}" sibTransId="{3123908F-42B9-45A5-B073-98F3E6B49070}"/>
    <dgm:cxn modelId="{A0607EBA-1D85-4DC8-BF4A-2CB42448C869}" srcId="{2B48258F-9E58-4049-B134-3CD88365AEA3}" destId="{77A83FAC-28D9-468C-A411-AC0A223495DD}" srcOrd="1" destOrd="0" parTransId="{C651C4E1-F025-4665-8A18-DF4776ED43CD}" sibTransId="{5C6A3909-3982-461B-AB6A-4B18E895C5D0}"/>
    <dgm:cxn modelId="{2D5CF7E3-CB00-42D9-A05F-B19613540839}" type="presOf" srcId="{BDDC756A-7C9B-4F34-A6FB-3C6D8666064D}" destId="{63374D0A-52A3-40D4-A6F5-6239E4F6C384}" srcOrd="0" destOrd="0" presId="urn:microsoft.com/office/officeart/2018/2/layout/IconVerticalSolidList"/>
    <dgm:cxn modelId="{5FCECBEA-D475-4074-B12F-A7798DF84ED5}" type="presOf" srcId="{795799B4-7294-4E16-A77F-904F27EB41F6}" destId="{A452CE7B-DD3A-450C-8018-03C891E2E6BD}" srcOrd="0" destOrd="0" presId="urn:microsoft.com/office/officeart/2018/2/layout/IconVerticalSolidList"/>
    <dgm:cxn modelId="{D6E47BEC-5F12-49BC-9D3F-DA27A2B2558F}" srcId="{2B48258F-9E58-4049-B134-3CD88365AEA3}" destId="{795799B4-7294-4E16-A77F-904F27EB41F6}" srcOrd="2" destOrd="0" parTransId="{D1ACA120-3543-49AF-9485-62AF016C581B}" sibTransId="{E016E987-28E7-4F00-98FD-D2DE5D4CE0F2}"/>
    <dgm:cxn modelId="{87473A5E-AB42-474C-93E7-B4D2978D49DF}" type="presParOf" srcId="{E6A38BD0-8BD4-48E7-AADC-0A32E9795DCF}" destId="{D9456605-3FB2-4103-B6C9-68078B480CCC}" srcOrd="0" destOrd="0" presId="urn:microsoft.com/office/officeart/2018/2/layout/IconVerticalSolidList"/>
    <dgm:cxn modelId="{427177D6-6341-4D49-85AD-04406C7640E7}" type="presParOf" srcId="{D9456605-3FB2-4103-B6C9-68078B480CCC}" destId="{C8BFBE7F-6155-4867-98F0-3188046670E9}" srcOrd="0" destOrd="0" presId="urn:microsoft.com/office/officeart/2018/2/layout/IconVerticalSolidList"/>
    <dgm:cxn modelId="{3B2BB958-2F54-4ADA-A972-28B8F711348F}" type="presParOf" srcId="{D9456605-3FB2-4103-B6C9-68078B480CCC}" destId="{A1F45897-906E-42E2-A25F-DF4C4DA5DA78}" srcOrd="1" destOrd="0" presId="urn:microsoft.com/office/officeart/2018/2/layout/IconVerticalSolidList"/>
    <dgm:cxn modelId="{2DF83F30-2284-458C-A075-C2EDF0AB77D7}" type="presParOf" srcId="{D9456605-3FB2-4103-B6C9-68078B480CCC}" destId="{CC88EC4E-7821-45B3-B26A-1FF38FCF7DEA}" srcOrd="2" destOrd="0" presId="urn:microsoft.com/office/officeart/2018/2/layout/IconVerticalSolidList"/>
    <dgm:cxn modelId="{7A46594E-EB44-4088-BF5E-89D1BCD5E5EF}" type="presParOf" srcId="{D9456605-3FB2-4103-B6C9-68078B480CCC}" destId="{63374D0A-52A3-40D4-A6F5-6239E4F6C384}" srcOrd="3" destOrd="0" presId="urn:microsoft.com/office/officeart/2018/2/layout/IconVerticalSolidList"/>
    <dgm:cxn modelId="{16B71753-7DB3-4B4B-BC25-1AC826149815}" type="presParOf" srcId="{E6A38BD0-8BD4-48E7-AADC-0A32E9795DCF}" destId="{5F8E15AA-D330-47A2-A86F-0587B5AEFF4D}" srcOrd="1" destOrd="0" presId="urn:microsoft.com/office/officeart/2018/2/layout/IconVerticalSolidList"/>
    <dgm:cxn modelId="{761C4630-D15D-40BB-9DF7-6ED95BE1499D}" type="presParOf" srcId="{E6A38BD0-8BD4-48E7-AADC-0A32E9795DCF}" destId="{21613685-F345-4B32-833F-AF4AA79D4429}" srcOrd="2" destOrd="0" presId="urn:microsoft.com/office/officeart/2018/2/layout/IconVerticalSolidList"/>
    <dgm:cxn modelId="{28048582-09C7-4EA5-A87A-2D31CB47F436}" type="presParOf" srcId="{21613685-F345-4B32-833F-AF4AA79D4429}" destId="{E698867E-0BB8-4286-9C70-75D8E0C0038B}" srcOrd="0" destOrd="0" presId="urn:microsoft.com/office/officeart/2018/2/layout/IconVerticalSolidList"/>
    <dgm:cxn modelId="{D154965B-9868-44D8-94A8-0C3C65699591}" type="presParOf" srcId="{21613685-F345-4B32-833F-AF4AA79D4429}" destId="{010DA4BC-398E-44D4-8C66-FC76C2624913}" srcOrd="1" destOrd="0" presId="urn:microsoft.com/office/officeart/2018/2/layout/IconVerticalSolidList"/>
    <dgm:cxn modelId="{5D504206-A2A4-42AD-A3C1-95654DDD7CBE}" type="presParOf" srcId="{21613685-F345-4B32-833F-AF4AA79D4429}" destId="{67D1B2C7-EEBE-4B36-9D9A-F7A949489981}" srcOrd="2" destOrd="0" presId="urn:microsoft.com/office/officeart/2018/2/layout/IconVerticalSolidList"/>
    <dgm:cxn modelId="{0D909105-C7BE-459C-830B-EB9D8F059815}" type="presParOf" srcId="{21613685-F345-4B32-833F-AF4AA79D4429}" destId="{8697CB25-2740-4CCF-8F53-49A23EF0A9DC}" srcOrd="3" destOrd="0" presId="urn:microsoft.com/office/officeart/2018/2/layout/IconVerticalSolidList"/>
    <dgm:cxn modelId="{9CC4368A-7BB5-4A1E-9BE2-4AD3DA6102A5}" type="presParOf" srcId="{E6A38BD0-8BD4-48E7-AADC-0A32E9795DCF}" destId="{9313D899-DBBB-431F-A068-21B435437F35}" srcOrd="3" destOrd="0" presId="urn:microsoft.com/office/officeart/2018/2/layout/IconVerticalSolidList"/>
    <dgm:cxn modelId="{5CDEF5D9-6DF4-4AAA-8AA0-2FE6893AB907}" type="presParOf" srcId="{E6A38BD0-8BD4-48E7-AADC-0A32E9795DCF}" destId="{C2D10CC7-53B2-47F2-8966-6BC9B120F5B9}" srcOrd="4" destOrd="0" presId="urn:microsoft.com/office/officeart/2018/2/layout/IconVerticalSolidList"/>
    <dgm:cxn modelId="{782B63DE-F663-463B-B5BE-3F8EAECA3E25}" type="presParOf" srcId="{C2D10CC7-53B2-47F2-8966-6BC9B120F5B9}" destId="{6507E976-69C9-47CB-A2F3-953CB88469DD}" srcOrd="0" destOrd="0" presId="urn:microsoft.com/office/officeart/2018/2/layout/IconVerticalSolidList"/>
    <dgm:cxn modelId="{5D3282F5-A1D1-4E61-87B2-A74F4610ACD9}" type="presParOf" srcId="{C2D10CC7-53B2-47F2-8966-6BC9B120F5B9}" destId="{230EE540-2420-425A-B6F5-0BB7F4A305B7}" srcOrd="1" destOrd="0" presId="urn:microsoft.com/office/officeart/2018/2/layout/IconVerticalSolidList"/>
    <dgm:cxn modelId="{ED56AC2E-82E2-4722-8BB0-2DF7B6EBC845}" type="presParOf" srcId="{C2D10CC7-53B2-47F2-8966-6BC9B120F5B9}" destId="{8145A1D1-AD36-4F6D-A2B5-FC3B1088E67B}" srcOrd="2" destOrd="0" presId="urn:microsoft.com/office/officeart/2018/2/layout/IconVerticalSolidList"/>
    <dgm:cxn modelId="{ADFC7D4D-A8BC-47A0-8249-B11395EC82C0}" type="presParOf" srcId="{C2D10CC7-53B2-47F2-8966-6BC9B120F5B9}" destId="{A452CE7B-DD3A-450C-8018-03C891E2E6BD}" srcOrd="3" destOrd="0" presId="urn:microsoft.com/office/officeart/2018/2/layout/IconVerticalSolidList"/>
    <dgm:cxn modelId="{4310A108-F253-48CD-8B8A-AB78488F3035}" type="presParOf" srcId="{E6A38BD0-8BD4-48E7-AADC-0A32E9795DCF}" destId="{AD399DE8-F475-445B-99F2-6BB8AC0F5F9E}" srcOrd="5" destOrd="0" presId="urn:microsoft.com/office/officeart/2018/2/layout/IconVerticalSolidList"/>
    <dgm:cxn modelId="{DA766F37-BA20-4093-87F0-852BB46BB89D}" type="presParOf" srcId="{E6A38BD0-8BD4-48E7-AADC-0A32E9795DCF}" destId="{0A8887BA-75A1-4BAF-AAC4-D5E63856EB05}" srcOrd="6" destOrd="0" presId="urn:microsoft.com/office/officeart/2018/2/layout/IconVerticalSolidList"/>
    <dgm:cxn modelId="{193BC304-E254-4AED-A469-AADEBB74A94A}" type="presParOf" srcId="{0A8887BA-75A1-4BAF-AAC4-D5E63856EB05}" destId="{672E3E90-4BFD-4D02-9199-C918A3C632B9}" srcOrd="0" destOrd="0" presId="urn:microsoft.com/office/officeart/2018/2/layout/IconVerticalSolidList"/>
    <dgm:cxn modelId="{1F92A9E5-D44A-4C23-B907-3A1BEC8BC585}" type="presParOf" srcId="{0A8887BA-75A1-4BAF-AAC4-D5E63856EB05}" destId="{0397C31A-85CF-41CB-AD23-992C92B864BD}" srcOrd="1" destOrd="0" presId="urn:microsoft.com/office/officeart/2018/2/layout/IconVerticalSolidList"/>
    <dgm:cxn modelId="{F9B5D321-C947-45F5-AD88-5FFEE6CF96A4}" type="presParOf" srcId="{0A8887BA-75A1-4BAF-AAC4-D5E63856EB05}" destId="{8ABE606F-26C7-4F73-B3A6-1222CE2734D3}" srcOrd="2" destOrd="0" presId="urn:microsoft.com/office/officeart/2018/2/layout/IconVerticalSolidList"/>
    <dgm:cxn modelId="{873AF05A-D079-4CFD-8E5D-475BEFC33828}" type="presParOf" srcId="{0A8887BA-75A1-4BAF-AAC4-D5E63856EB05}" destId="{41D7BE91-26D6-46F9-A5C7-C1F1F15A89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FBE7F-6155-4867-98F0-3188046670E9}">
      <dsp:nvSpPr>
        <dsp:cNvPr id="0" name=""/>
        <dsp:cNvSpPr/>
      </dsp:nvSpPr>
      <dsp:spPr>
        <a:xfrm>
          <a:off x="0" y="2347"/>
          <a:ext cx="6248400" cy="11898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45897-906E-42E2-A25F-DF4C4DA5DA78}">
      <dsp:nvSpPr>
        <dsp:cNvPr id="0" name=""/>
        <dsp:cNvSpPr/>
      </dsp:nvSpPr>
      <dsp:spPr>
        <a:xfrm>
          <a:off x="359915" y="270053"/>
          <a:ext cx="654392" cy="654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74D0A-52A3-40D4-A6F5-6239E4F6C384}">
      <dsp:nvSpPr>
        <dsp:cNvPr id="0" name=""/>
        <dsp:cNvSpPr/>
      </dsp:nvSpPr>
      <dsp:spPr>
        <a:xfrm>
          <a:off x="1374223" y="2347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 wanted to do some sort of a Tamagotchi type feature</a:t>
          </a:r>
        </a:p>
      </dsp:txBody>
      <dsp:txXfrm>
        <a:off x="1374223" y="2347"/>
        <a:ext cx="4874176" cy="1189803"/>
      </dsp:txXfrm>
    </dsp:sp>
    <dsp:sp modelId="{E698867E-0BB8-4286-9C70-75D8E0C0038B}">
      <dsp:nvSpPr>
        <dsp:cNvPr id="0" name=""/>
        <dsp:cNvSpPr/>
      </dsp:nvSpPr>
      <dsp:spPr>
        <a:xfrm>
          <a:off x="0" y="1489602"/>
          <a:ext cx="6248400" cy="11898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DA4BC-398E-44D4-8C66-FC76C2624913}">
      <dsp:nvSpPr>
        <dsp:cNvPr id="0" name=""/>
        <dsp:cNvSpPr/>
      </dsp:nvSpPr>
      <dsp:spPr>
        <a:xfrm>
          <a:off x="359915" y="1757308"/>
          <a:ext cx="654392" cy="654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7CB25-2740-4CCF-8F53-49A23EF0A9DC}">
      <dsp:nvSpPr>
        <dsp:cNvPr id="0" name=""/>
        <dsp:cNvSpPr/>
      </dsp:nvSpPr>
      <dsp:spPr>
        <a:xfrm>
          <a:off x="1374223" y="1489602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But this Tamagotchi would be angry and vengeful</a:t>
          </a:r>
        </a:p>
      </dsp:txBody>
      <dsp:txXfrm>
        <a:off x="1374223" y="1489602"/>
        <a:ext cx="4874176" cy="1189803"/>
      </dsp:txXfrm>
    </dsp:sp>
    <dsp:sp modelId="{6507E976-69C9-47CB-A2F3-953CB88469DD}">
      <dsp:nvSpPr>
        <dsp:cNvPr id="0" name=""/>
        <dsp:cNvSpPr/>
      </dsp:nvSpPr>
      <dsp:spPr>
        <a:xfrm>
          <a:off x="0" y="2976856"/>
          <a:ext cx="6248400" cy="11898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EE540-2420-425A-B6F5-0BB7F4A305B7}">
      <dsp:nvSpPr>
        <dsp:cNvPr id="0" name=""/>
        <dsp:cNvSpPr/>
      </dsp:nvSpPr>
      <dsp:spPr>
        <a:xfrm>
          <a:off x="359915" y="3244562"/>
          <a:ext cx="654392" cy="654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2CE7B-DD3A-450C-8018-03C891E2E6BD}">
      <dsp:nvSpPr>
        <dsp:cNvPr id="0" name=""/>
        <dsp:cNvSpPr/>
      </dsp:nvSpPr>
      <dsp:spPr>
        <a:xfrm>
          <a:off x="1374223" y="2976856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 it needed some way to get angry</a:t>
          </a:r>
        </a:p>
      </dsp:txBody>
      <dsp:txXfrm>
        <a:off x="1374223" y="2976856"/>
        <a:ext cx="4874176" cy="1189803"/>
      </dsp:txXfrm>
    </dsp:sp>
    <dsp:sp modelId="{672E3E90-4BFD-4D02-9199-C918A3C632B9}">
      <dsp:nvSpPr>
        <dsp:cNvPr id="0" name=""/>
        <dsp:cNvSpPr/>
      </dsp:nvSpPr>
      <dsp:spPr>
        <a:xfrm>
          <a:off x="0" y="4464111"/>
          <a:ext cx="6248400" cy="11898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7C31A-85CF-41CB-AD23-992C92B864BD}">
      <dsp:nvSpPr>
        <dsp:cNvPr id="0" name=""/>
        <dsp:cNvSpPr/>
      </dsp:nvSpPr>
      <dsp:spPr>
        <a:xfrm>
          <a:off x="359915" y="4731817"/>
          <a:ext cx="654392" cy="654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7BE91-26D6-46F9-A5C7-C1F1F15A8956}">
      <dsp:nvSpPr>
        <dsp:cNvPr id="0" name=""/>
        <dsp:cNvSpPr/>
      </dsp:nvSpPr>
      <dsp:spPr>
        <a:xfrm>
          <a:off x="1374223" y="4464111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 think the best way would be to control your access to the fun parts of the internet, perhaps by turning off access?</a:t>
          </a:r>
        </a:p>
      </dsp:txBody>
      <dsp:txXfrm>
        <a:off x="1374223" y="4464111"/>
        <a:ext cx="4874176" cy="1189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6CC2-95BE-4EF5-9CD3-DBCFA56C6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41D78-D370-45A0-8733-17C59FE67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DDC8-C002-416A-9079-2B980061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48E-57FD-49BB-8E07-BE59998DB6F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6AD25-90A4-4642-9FA9-50ABCA67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89BE6-2CDE-451F-A004-E56EB786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DF87-9E49-4BDE-8417-9DC16638D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7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C75F-92E1-4217-B283-37901F56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2A012-B83E-4C4D-B8C4-57E5E5DA3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04328-95D0-498A-9ED8-3F782947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48E-57FD-49BB-8E07-BE59998DB6F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6342A-D27E-4B88-8CAD-C3FA85F5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EEBB6-AE01-41ED-9218-657F0E1B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DF87-9E49-4BDE-8417-9DC16638D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4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2F6AB-ECBB-4E1D-BB8F-F0D312BFF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81FAE-DDDE-43D5-902E-7E8BD5861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E07AA-5326-4BCA-AD9B-F3F92FF4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48E-57FD-49BB-8E07-BE59998DB6F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F758B-6F76-4DFB-9062-0D665245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7B2F5-71B6-4D19-B8A6-055E1380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DF87-9E49-4BDE-8417-9DC16638D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8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CEA4-39F7-4612-8C14-42008189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2DE8B-1396-4F04-B2B1-ECE7CE58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DE106-3236-428E-8408-78B02D27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48E-57FD-49BB-8E07-BE59998DB6F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8BB68-1413-4FE3-9CAD-281129D4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DB522-21FE-403A-9B48-49AE0A5B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DF87-9E49-4BDE-8417-9DC16638D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2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EC7D-38A2-4107-A5A2-B6360FF1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932E4-46F6-4130-8702-4DF2C189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FFEBB-3210-42B0-AACF-BBAA6608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48E-57FD-49BB-8E07-BE59998DB6F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796F8-A805-49BB-A76D-82908BFF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FC2D2-D433-4917-AABD-DC455971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DF87-9E49-4BDE-8417-9DC16638D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4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90EE-EC66-4CB6-ADBA-86BDDD42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AA143-4C41-4925-8979-C89104A6A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AE670-2C7D-444E-909E-881609BDD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0DC3B-1BFB-4D3C-A6A8-A1C31DFE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48E-57FD-49BB-8E07-BE59998DB6F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BDE99-75E1-423E-97B4-FD73D0E9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CA36C-7D2E-47D3-B000-4C91D5CE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DF87-9E49-4BDE-8417-9DC16638D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6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2303-2763-40EC-8DF7-5A83A960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0EFF0-B04E-48C8-A6F7-C4335987A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84D7-C007-4EE2-A60D-A73400CB1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47D58E-CB8A-4ACC-B5FE-9E885E993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4A6A3-C296-4E9D-91C0-83E1FEB67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EA740-C618-48AA-AF63-48542A73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48E-57FD-49BB-8E07-BE59998DB6F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83B4B-D586-4BFD-9FBA-50D77DAA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0A848-24C9-4028-9EAC-2520AD29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DF87-9E49-4BDE-8417-9DC16638D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3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774D-11FF-4179-9CA2-0A5C990D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FDA2B-22A7-4D59-ACE9-61A354887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48E-57FD-49BB-8E07-BE59998DB6F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DECD-F480-46A7-803F-E542594C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4424F-6BAC-4C9D-8B92-8D77F0C2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DF87-9E49-4BDE-8417-9DC16638D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9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5F548-B9D3-4E6C-9014-EE2AA118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48E-57FD-49BB-8E07-BE59998DB6F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0E1A-3606-4490-B191-F5726C0C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CD7F2-B5EB-4335-A33D-4B1BBE8A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DF87-9E49-4BDE-8417-9DC16638D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5268-63FA-4400-9C65-7D468113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F099C-63CE-4FF7-918D-666F17882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9D904-1ED5-4A7A-9DF3-7731C5846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A0C9C-4FBD-462A-B765-FDAE4BC9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48E-57FD-49BB-8E07-BE59998DB6F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55B64-0500-4C36-87F5-42BD6540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01013-0D10-496C-8A37-F0F6CCE8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DF87-9E49-4BDE-8417-9DC16638D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5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04C71-88E0-4C88-A921-AA80C382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CE62B-27AD-494A-9D9F-8B6FAFAEC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6E8B8-063C-4C36-9FA9-0384D77AD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9D3E7-D39D-4499-81F8-AE5E2EF4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48E-57FD-49BB-8E07-BE59998DB6F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2AFAD-89F9-4ACB-8F55-8C2C3A95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12C52-89D0-4E04-99E1-19711531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DF87-9E49-4BDE-8417-9DC16638D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8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9F9A1-0303-4423-92EB-CA532557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12D11-D3DE-4272-88F4-FE031FC68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F63A1-B603-4204-932A-01C386027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C848E-57FD-49BB-8E07-BE59998DB6F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AD63D-FFDD-402C-85AB-7063D0DB7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2B904-F50B-4DE1-A401-62A011901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EDF87-9E49-4BDE-8417-9DC16638D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5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hewfcarlson/CS590-A2/tree/9f2f0664bf8c66fae7190a5ab55b5cb3402db74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hewfcarlson/CS590-A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64B7C-6912-4124-AAFC-92EACBABB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US" sz="8000"/>
              <a:t>A2: Step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15D23-F418-46C9-B81F-89CEE96D7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Matthew Carlson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7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D05C4-F419-4D09-A582-04C799C1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Fun features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EE74FF1-782F-46D3-A047-54622146C1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038451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821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EA80D-DFC5-4BB0-8EC1-F36D5027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Issues</a:t>
            </a:r>
          </a:p>
        </p:txBody>
      </p:sp>
      <p:sp>
        <p:nvSpPr>
          <p:cNvPr id="21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B4B8676-6950-404C-A0E4-A91D8CBA8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As you can see here: </a:t>
            </a:r>
            <a:r>
              <a:rPr lang="en-US">
                <a:hlinkClick r:id="rId2"/>
              </a:rPr>
              <a:t>https://github.com/matthewfcarlson/CS590-A2/tree/9f2f0664bf8c66fae7190a5ab55b5cb3402db749</a:t>
            </a:r>
            <a:r>
              <a:rPr lang="en-US"/>
              <a:t> I tried to use </a:t>
            </a:r>
            <a:r>
              <a:rPr lang="en-US" err="1"/>
              <a:t>FreeRTOS</a:t>
            </a:r>
            <a:r>
              <a:rPr lang="en-US"/>
              <a:t> but ran into issues with libraries not being re-entrant (the display logic in particular).</a:t>
            </a:r>
          </a:p>
          <a:p>
            <a:r>
              <a:rPr lang="en-US"/>
              <a:t>I’ll investigate making the schedule non-pre-emptive? So far it looks tricky</a:t>
            </a:r>
          </a:p>
          <a:p>
            <a:r>
              <a:rPr lang="en-US"/>
              <a:t>I had to reformat this code so it doesn’t use </a:t>
            </a:r>
            <a:r>
              <a:rPr lang="en-US" err="1"/>
              <a:t>FreeRTOS</a:t>
            </a:r>
            <a:endParaRPr lang="en-US"/>
          </a:p>
          <a:p>
            <a:r>
              <a:rPr lang="en-US"/>
              <a:t>I implemented a cooperative mini RTOS inside </a:t>
            </a:r>
            <a:r>
              <a:rPr lang="en-US" err="1"/>
              <a:t>FreeRTOS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2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79213-BAE9-45E7-8605-045E6127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/>
              <a:t>The design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42E2-E552-4A52-9E65-A5EF6F948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9CFFB5-DABE-421C-BAB5-6EBC94B20787}"/>
              </a:ext>
            </a:extLst>
          </p:cNvPr>
          <p:cNvGrpSpPr/>
          <p:nvPr/>
        </p:nvGrpSpPr>
        <p:grpSpPr>
          <a:xfrm>
            <a:off x="1442720" y="91756"/>
            <a:ext cx="9402614" cy="4412766"/>
            <a:chOff x="1895302" y="2040075"/>
            <a:chExt cx="8487294" cy="39831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1FD4C6-BB22-487B-9EC5-C0814FA8CCDC}"/>
                </a:ext>
              </a:extLst>
            </p:cNvPr>
            <p:cNvSpPr/>
            <p:nvPr/>
          </p:nvSpPr>
          <p:spPr>
            <a:xfrm>
              <a:off x="1895302" y="2111433"/>
              <a:ext cx="8487294" cy="38404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13DD9C-990F-4B61-BACA-8C090A4BE9E9}"/>
                </a:ext>
              </a:extLst>
            </p:cNvPr>
            <p:cNvSpPr txBox="1"/>
            <p:nvPr/>
          </p:nvSpPr>
          <p:spPr>
            <a:xfrm>
              <a:off x="6096000" y="2391508"/>
              <a:ext cx="4286596" cy="3631763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3800" b="1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25</a:t>
              </a:r>
              <a:br>
                <a:rPr lang="en-US" sz="13800" b="1" dirty="0">
                  <a:solidFill>
                    <a:schemeClr val="bg1"/>
                  </a:solidFill>
                  <a:latin typeface="OCR A Extended" panose="02010509020102010303" pitchFamily="50" charset="0"/>
                </a:rPr>
              </a:br>
              <a:r>
                <a:rPr lang="en-US" sz="13800" b="1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53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DCED15-4880-47C8-ABC5-2F4778E521FE}"/>
                </a:ext>
              </a:extLst>
            </p:cNvPr>
            <p:cNvSpPr txBox="1"/>
            <p:nvPr/>
          </p:nvSpPr>
          <p:spPr>
            <a:xfrm>
              <a:off x="6010102" y="2040075"/>
              <a:ext cx="4286596" cy="70788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4300">
                  <a:solidFill>
                    <a:schemeClr val="bg1"/>
                  </a:solidFill>
                  <a:latin typeface="OCR A Extended" panose="02010509020102010303" pitchFamily="50" charset="0"/>
                </a:rPr>
                <a:t>97%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78A2DF-0BD4-4090-9FE6-89738074051E}"/>
                </a:ext>
              </a:extLst>
            </p:cNvPr>
            <p:cNvSpPr/>
            <p:nvPr/>
          </p:nvSpPr>
          <p:spPr>
            <a:xfrm>
              <a:off x="2553286" y="2789595"/>
              <a:ext cx="787791" cy="1477108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9BC54E-59AA-4D03-986C-0930429B714C}"/>
                </a:ext>
              </a:extLst>
            </p:cNvPr>
            <p:cNvSpPr/>
            <p:nvPr/>
          </p:nvSpPr>
          <p:spPr>
            <a:xfrm>
              <a:off x="4148797" y="2789595"/>
              <a:ext cx="787791" cy="1477108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7BAE755B-6733-4B88-8EFB-7805027926E3}"/>
                </a:ext>
              </a:extLst>
            </p:cNvPr>
            <p:cNvSpPr/>
            <p:nvPr/>
          </p:nvSpPr>
          <p:spPr>
            <a:xfrm flipV="1">
              <a:off x="2205750" y="4424288"/>
              <a:ext cx="2919046" cy="492369"/>
            </a:xfrm>
            <a:prstGeom prst="arc">
              <a:avLst>
                <a:gd name="adj1" fmla="val 10896060"/>
                <a:gd name="adj2" fmla="val 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D274B8-342C-49D1-8C93-1EDFEFFA89FC}"/>
                </a:ext>
              </a:extLst>
            </p:cNvPr>
            <p:cNvSpPr/>
            <p:nvPr/>
          </p:nvSpPr>
          <p:spPr>
            <a:xfrm>
              <a:off x="2947181" y="3343312"/>
              <a:ext cx="220392" cy="41323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9EDD5-199D-418B-A7BF-081F2A82A21A}"/>
                </a:ext>
              </a:extLst>
            </p:cNvPr>
            <p:cNvSpPr/>
            <p:nvPr/>
          </p:nvSpPr>
          <p:spPr>
            <a:xfrm>
              <a:off x="4326985" y="3337772"/>
              <a:ext cx="220392" cy="41323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705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F8DB6-675F-4464-9202-581678E0B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The Design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8E3BD52-63EF-43B3-B929-387E3896A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Face would be happy when you did your steps</a:t>
            </a:r>
          </a:p>
          <a:p>
            <a:r>
              <a:rPr lang="en-US" sz="2000">
                <a:solidFill>
                  <a:schemeClr val="bg1"/>
                </a:solidFill>
              </a:rPr>
              <a:t>Gradually it would get bored</a:t>
            </a:r>
          </a:p>
          <a:p>
            <a:r>
              <a:rPr lang="en-US" sz="2000">
                <a:solidFill>
                  <a:schemeClr val="bg1"/>
                </a:solidFill>
              </a:rPr>
              <a:t>It would eventually fall asleep and go into low power mode</a:t>
            </a:r>
          </a:p>
          <a:p>
            <a:r>
              <a:rPr lang="en-US" sz="2000">
                <a:solidFill>
                  <a:schemeClr val="bg1"/>
                </a:solidFill>
              </a:rPr>
              <a:t>It would get angry when you didn’t walk enough that day</a:t>
            </a:r>
          </a:p>
          <a:p>
            <a:r>
              <a:rPr lang="en-US" sz="2000">
                <a:solidFill>
                  <a:schemeClr val="bg1"/>
                </a:solidFill>
              </a:rPr>
              <a:t>It would communicate with nextdns.io and turn on blocking for youtube, facebook, steam, etc.</a:t>
            </a:r>
          </a:p>
        </p:txBody>
      </p:sp>
    </p:spTree>
    <p:extLst>
      <p:ext uri="{BB962C8B-B14F-4D97-AF65-F5344CB8AC3E}">
        <p14:creationId xmlns:p14="http://schemas.microsoft.com/office/powerpoint/2010/main" val="227451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5A73-0C13-4548-B87B-BFF89115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</a:t>
            </a:r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C3345DA1-F9FE-4163-90F6-CA393050C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3" r="25919"/>
          <a:stretch/>
        </p:blipFill>
        <p:spPr>
          <a:xfrm rot="5400000">
            <a:off x="4117172" y="650711"/>
            <a:ext cx="6050968" cy="5479797"/>
          </a:xfrm>
        </p:spPr>
      </p:pic>
    </p:spTree>
    <p:extLst>
      <p:ext uri="{BB962C8B-B14F-4D97-AF65-F5344CB8AC3E}">
        <p14:creationId xmlns:p14="http://schemas.microsoft.com/office/powerpoint/2010/main" val="203278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AAB8-0FD1-4B8D-AF7C-1AFF5BA8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64CAF-F944-4602-80CD-687A939AA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https://github.com/matthewfcarlson/CS590-A2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7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211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OCR A Extended</vt:lpstr>
      <vt:lpstr>Office Theme</vt:lpstr>
      <vt:lpstr>A2: Step Tracker</vt:lpstr>
      <vt:lpstr>Fun features </vt:lpstr>
      <vt:lpstr>Issues</vt:lpstr>
      <vt:lpstr>The design</vt:lpstr>
      <vt:lpstr>The Design </vt:lpstr>
      <vt:lpstr>The result</vt:lpstr>
      <vt:lpstr>Source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A2: Step Tracker</dc:title>
  <dc:creator>Matthew Carlson</dc:creator>
  <cp:lastModifiedBy>Matthew Carlson</cp:lastModifiedBy>
  <cp:revision>1</cp:revision>
  <dcterms:created xsi:type="dcterms:W3CDTF">2020-05-13T06:56:15Z</dcterms:created>
  <dcterms:modified xsi:type="dcterms:W3CDTF">2020-05-13T07:02:14Z</dcterms:modified>
</cp:coreProperties>
</file>