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49138-4E95-493F-8DAD-D5CBC2917CA8}" v="33" dt="2020-04-29T20:56:04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B69D5-4832-4CD5-ACD0-91AECAC059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FF626B-1C8D-47D4-9508-47F9F0DFBFE6}">
      <dgm:prSet/>
      <dgm:spPr/>
      <dgm:t>
        <a:bodyPr/>
        <a:lstStyle/>
        <a:p>
          <a:r>
            <a:rPr lang="en-US"/>
            <a:t>I looked at two designs. A cylinder and something made out of wood</a:t>
          </a:r>
        </a:p>
      </dgm:t>
    </dgm:pt>
    <dgm:pt modelId="{BDD80341-2229-4DA2-B738-09E572925B5E}" type="parTrans" cxnId="{80B79F12-5C69-4E72-B09E-AD635964261F}">
      <dgm:prSet/>
      <dgm:spPr/>
      <dgm:t>
        <a:bodyPr/>
        <a:lstStyle/>
        <a:p>
          <a:endParaRPr lang="en-US"/>
        </a:p>
      </dgm:t>
    </dgm:pt>
    <dgm:pt modelId="{7BFD80D9-4721-4A91-8C75-015BBB531BA5}" type="sibTrans" cxnId="{80B79F12-5C69-4E72-B09E-AD635964261F}">
      <dgm:prSet/>
      <dgm:spPr/>
      <dgm:t>
        <a:bodyPr/>
        <a:lstStyle/>
        <a:p>
          <a:endParaRPr lang="en-US"/>
        </a:p>
      </dgm:t>
    </dgm:pt>
    <dgm:pt modelId="{06DE4869-0595-4EAD-85D8-A2739F53E2CF}">
      <dgm:prSet/>
      <dgm:spPr/>
      <dgm:t>
        <a:bodyPr/>
        <a:lstStyle/>
        <a:p>
          <a:r>
            <a:rPr lang="en-US"/>
            <a:t>I then realized it was due Tuesday night not Wednesday night. </a:t>
          </a:r>
        </a:p>
      </dgm:t>
    </dgm:pt>
    <dgm:pt modelId="{C495A730-010D-4ADA-AFB2-0C639E6D9A3E}" type="parTrans" cxnId="{316EEA26-2626-495D-BF79-2FFDB28FAFAC}">
      <dgm:prSet/>
      <dgm:spPr/>
      <dgm:t>
        <a:bodyPr/>
        <a:lstStyle/>
        <a:p>
          <a:endParaRPr lang="en-US"/>
        </a:p>
      </dgm:t>
    </dgm:pt>
    <dgm:pt modelId="{541701D8-89A2-472C-B980-D0D8A22ACB76}" type="sibTrans" cxnId="{316EEA26-2626-495D-BF79-2FFDB28FAFAC}">
      <dgm:prSet/>
      <dgm:spPr/>
      <dgm:t>
        <a:bodyPr/>
        <a:lstStyle/>
        <a:p>
          <a:endParaRPr lang="en-US"/>
        </a:p>
      </dgm:t>
    </dgm:pt>
    <dgm:pt modelId="{08CD83CC-FC27-4D3A-9437-130B1A42FB55}">
      <dgm:prSet/>
      <dgm:spPr/>
      <dgm:t>
        <a:bodyPr/>
        <a:lstStyle/>
        <a:p>
          <a:r>
            <a:rPr lang="en-US"/>
            <a:t>So cylinder it was</a:t>
          </a:r>
        </a:p>
      </dgm:t>
    </dgm:pt>
    <dgm:pt modelId="{5DBC6037-EB35-4329-8B5B-9AA5F63FB117}" type="parTrans" cxnId="{88D4241A-E597-4FD3-91E7-C23804C63F8E}">
      <dgm:prSet/>
      <dgm:spPr/>
      <dgm:t>
        <a:bodyPr/>
        <a:lstStyle/>
        <a:p>
          <a:endParaRPr lang="en-US"/>
        </a:p>
      </dgm:t>
    </dgm:pt>
    <dgm:pt modelId="{A93092D7-FFA7-49D3-A0B1-A329DA2FD16A}" type="sibTrans" cxnId="{88D4241A-E597-4FD3-91E7-C23804C63F8E}">
      <dgm:prSet/>
      <dgm:spPr/>
      <dgm:t>
        <a:bodyPr/>
        <a:lstStyle/>
        <a:p>
          <a:endParaRPr lang="en-US"/>
        </a:p>
      </dgm:t>
    </dgm:pt>
    <dgm:pt modelId="{F7B9093B-19F7-428F-9D1C-AE1C829221DF}" type="pres">
      <dgm:prSet presAssocID="{7E5B69D5-4832-4CD5-ACD0-91AECAC05999}" presName="root" presStyleCnt="0">
        <dgm:presLayoutVars>
          <dgm:dir/>
          <dgm:resizeHandles val="exact"/>
        </dgm:presLayoutVars>
      </dgm:prSet>
      <dgm:spPr/>
    </dgm:pt>
    <dgm:pt modelId="{7AD437E9-D0F8-4BA3-ACE4-F6186A1CB8CC}" type="pres">
      <dgm:prSet presAssocID="{34FF626B-1C8D-47D4-9508-47F9F0DFBFE6}" presName="compNode" presStyleCnt="0"/>
      <dgm:spPr/>
    </dgm:pt>
    <dgm:pt modelId="{16A3483E-A3F4-479C-BC7D-A393C0C10668}" type="pres">
      <dgm:prSet presAssocID="{34FF626B-1C8D-47D4-9508-47F9F0DFBFE6}" presName="bgRect" presStyleLbl="bgShp" presStyleIdx="0" presStyleCnt="3"/>
      <dgm:spPr/>
    </dgm:pt>
    <dgm:pt modelId="{EBDAAF6A-A5FA-4B26-B216-DCEBE7947641}" type="pres">
      <dgm:prSet presAssocID="{34FF626B-1C8D-47D4-9508-47F9F0DFB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832CF9A5-F5B6-4F5A-B126-5EDC35C0ECCE}" type="pres">
      <dgm:prSet presAssocID="{34FF626B-1C8D-47D4-9508-47F9F0DFBFE6}" presName="spaceRect" presStyleCnt="0"/>
      <dgm:spPr/>
    </dgm:pt>
    <dgm:pt modelId="{9C1E7255-50E1-47DD-B79A-153C5A147E6C}" type="pres">
      <dgm:prSet presAssocID="{34FF626B-1C8D-47D4-9508-47F9F0DFBFE6}" presName="parTx" presStyleLbl="revTx" presStyleIdx="0" presStyleCnt="3">
        <dgm:presLayoutVars>
          <dgm:chMax val="0"/>
          <dgm:chPref val="0"/>
        </dgm:presLayoutVars>
      </dgm:prSet>
      <dgm:spPr/>
    </dgm:pt>
    <dgm:pt modelId="{4A84E090-C97F-468E-859F-822959859B0E}" type="pres">
      <dgm:prSet presAssocID="{7BFD80D9-4721-4A91-8C75-015BBB531BA5}" presName="sibTrans" presStyleCnt="0"/>
      <dgm:spPr/>
    </dgm:pt>
    <dgm:pt modelId="{3666130C-4A46-4F9A-A623-4FD11C407BF2}" type="pres">
      <dgm:prSet presAssocID="{06DE4869-0595-4EAD-85D8-A2739F53E2CF}" presName="compNode" presStyleCnt="0"/>
      <dgm:spPr/>
    </dgm:pt>
    <dgm:pt modelId="{8652D75C-7BF5-4772-8BDE-97ED594C3F9C}" type="pres">
      <dgm:prSet presAssocID="{06DE4869-0595-4EAD-85D8-A2739F53E2CF}" presName="bgRect" presStyleLbl="bgShp" presStyleIdx="1" presStyleCnt="3"/>
      <dgm:spPr/>
    </dgm:pt>
    <dgm:pt modelId="{6BBB65D2-F8AB-4069-B84D-97A605A921EE}" type="pres">
      <dgm:prSet presAssocID="{06DE4869-0595-4EAD-85D8-A2739F53E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E6EBAD3C-2702-46B4-804E-6991DAD7C99E}" type="pres">
      <dgm:prSet presAssocID="{06DE4869-0595-4EAD-85D8-A2739F53E2CF}" presName="spaceRect" presStyleCnt="0"/>
      <dgm:spPr/>
    </dgm:pt>
    <dgm:pt modelId="{3E916656-394C-49B3-9737-C98EBB45E5C9}" type="pres">
      <dgm:prSet presAssocID="{06DE4869-0595-4EAD-85D8-A2739F53E2CF}" presName="parTx" presStyleLbl="revTx" presStyleIdx="1" presStyleCnt="3">
        <dgm:presLayoutVars>
          <dgm:chMax val="0"/>
          <dgm:chPref val="0"/>
        </dgm:presLayoutVars>
      </dgm:prSet>
      <dgm:spPr/>
    </dgm:pt>
    <dgm:pt modelId="{71D1350C-2FA3-4F30-9F11-7955845293D9}" type="pres">
      <dgm:prSet presAssocID="{541701D8-89A2-472C-B980-D0D8A22ACB76}" presName="sibTrans" presStyleCnt="0"/>
      <dgm:spPr/>
    </dgm:pt>
    <dgm:pt modelId="{D1BE3DED-9DB2-423A-8D59-39B20CE5B025}" type="pres">
      <dgm:prSet presAssocID="{08CD83CC-FC27-4D3A-9437-130B1A42FB55}" presName="compNode" presStyleCnt="0"/>
      <dgm:spPr/>
    </dgm:pt>
    <dgm:pt modelId="{9529BD3F-7EE6-4CA8-82F7-C8B89D2CCFB4}" type="pres">
      <dgm:prSet presAssocID="{08CD83CC-FC27-4D3A-9437-130B1A42FB55}" presName="bgRect" presStyleLbl="bgShp" presStyleIdx="2" presStyleCnt="3"/>
      <dgm:spPr/>
    </dgm:pt>
    <dgm:pt modelId="{3D69C38D-628C-485C-B02A-2654BB59A6F4}" type="pres">
      <dgm:prSet presAssocID="{08CD83CC-FC27-4D3A-9437-130B1A42FB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8B42A94-BEE1-48A3-A5B6-5F16F8E1D30F}" type="pres">
      <dgm:prSet presAssocID="{08CD83CC-FC27-4D3A-9437-130B1A42FB55}" presName="spaceRect" presStyleCnt="0"/>
      <dgm:spPr/>
    </dgm:pt>
    <dgm:pt modelId="{CEA1756D-5EC5-4533-9C11-DB89413C25A4}" type="pres">
      <dgm:prSet presAssocID="{08CD83CC-FC27-4D3A-9437-130B1A42FB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B79F12-5C69-4E72-B09E-AD635964261F}" srcId="{7E5B69D5-4832-4CD5-ACD0-91AECAC05999}" destId="{34FF626B-1C8D-47D4-9508-47F9F0DFBFE6}" srcOrd="0" destOrd="0" parTransId="{BDD80341-2229-4DA2-B738-09E572925B5E}" sibTransId="{7BFD80D9-4721-4A91-8C75-015BBB531BA5}"/>
    <dgm:cxn modelId="{88D4241A-E597-4FD3-91E7-C23804C63F8E}" srcId="{7E5B69D5-4832-4CD5-ACD0-91AECAC05999}" destId="{08CD83CC-FC27-4D3A-9437-130B1A42FB55}" srcOrd="2" destOrd="0" parTransId="{5DBC6037-EB35-4329-8B5B-9AA5F63FB117}" sibTransId="{A93092D7-FFA7-49D3-A0B1-A329DA2FD16A}"/>
    <dgm:cxn modelId="{B1730623-1E28-4C30-BE1E-A240190A5181}" type="presOf" srcId="{06DE4869-0595-4EAD-85D8-A2739F53E2CF}" destId="{3E916656-394C-49B3-9737-C98EBB45E5C9}" srcOrd="0" destOrd="0" presId="urn:microsoft.com/office/officeart/2018/2/layout/IconVerticalSolidList"/>
    <dgm:cxn modelId="{316EEA26-2626-495D-BF79-2FFDB28FAFAC}" srcId="{7E5B69D5-4832-4CD5-ACD0-91AECAC05999}" destId="{06DE4869-0595-4EAD-85D8-A2739F53E2CF}" srcOrd="1" destOrd="0" parTransId="{C495A730-010D-4ADA-AFB2-0C639E6D9A3E}" sibTransId="{541701D8-89A2-472C-B980-D0D8A22ACB76}"/>
    <dgm:cxn modelId="{F7653C48-5FC1-4296-8F25-59A6A9B4765B}" type="presOf" srcId="{7E5B69D5-4832-4CD5-ACD0-91AECAC05999}" destId="{F7B9093B-19F7-428F-9D1C-AE1C829221DF}" srcOrd="0" destOrd="0" presId="urn:microsoft.com/office/officeart/2018/2/layout/IconVerticalSolidList"/>
    <dgm:cxn modelId="{8650CE83-5C27-4B84-B675-DA6C82A0E6D2}" type="presOf" srcId="{08CD83CC-FC27-4D3A-9437-130B1A42FB55}" destId="{CEA1756D-5EC5-4533-9C11-DB89413C25A4}" srcOrd="0" destOrd="0" presId="urn:microsoft.com/office/officeart/2018/2/layout/IconVerticalSolidList"/>
    <dgm:cxn modelId="{C4F499A0-5B2D-4813-9770-F019C49E9A01}" type="presOf" srcId="{34FF626B-1C8D-47D4-9508-47F9F0DFBFE6}" destId="{9C1E7255-50E1-47DD-B79A-153C5A147E6C}" srcOrd="0" destOrd="0" presId="urn:microsoft.com/office/officeart/2018/2/layout/IconVerticalSolidList"/>
    <dgm:cxn modelId="{02C639FA-B08E-4407-9273-7FE8408FEDBE}" type="presParOf" srcId="{F7B9093B-19F7-428F-9D1C-AE1C829221DF}" destId="{7AD437E9-D0F8-4BA3-ACE4-F6186A1CB8CC}" srcOrd="0" destOrd="0" presId="urn:microsoft.com/office/officeart/2018/2/layout/IconVerticalSolidList"/>
    <dgm:cxn modelId="{1165BAB8-B152-447C-8521-E6AED2F4C3BC}" type="presParOf" srcId="{7AD437E9-D0F8-4BA3-ACE4-F6186A1CB8CC}" destId="{16A3483E-A3F4-479C-BC7D-A393C0C10668}" srcOrd="0" destOrd="0" presId="urn:microsoft.com/office/officeart/2018/2/layout/IconVerticalSolidList"/>
    <dgm:cxn modelId="{DF165AEF-4005-45DE-842A-49686F406A7B}" type="presParOf" srcId="{7AD437E9-D0F8-4BA3-ACE4-F6186A1CB8CC}" destId="{EBDAAF6A-A5FA-4B26-B216-DCEBE7947641}" srcOrd="1" destOrd="0" presId="urn:microsoft.com/office/officeart/2018/2/layout/IconVerticalSolidList"/>
    <dgm:cxn modelId="{7F781C9F-6C07-4254-8BF8-A87741152192}" type="presParOf" srcId="{7AD437E9-D0F8-4BA3-ACE4-F6186A1CB8CC}" destId="{832CF9A5-F5B6-4F5A-B126-5EDC35C0ECCE}" srcOrd="2" destOrd="0" presId="urn:microsoft.com/office/officeart/2018/2/layout/IconVerticalSolidList"/>
    <dgm:cxn modelId="{A3F6AAE9-CF37-4F70-B0D8-8934BF26F15B}" type="presParOf" srcId="{7AD437E9-D0F8-4BA3-ACE4-F6186A1CB8CC}" destId="{9C1E7255-50E1-47DD-B79A-153C5A147E6C}" srcOrd="3" destOrd="0" presId="urn:microsoft.com/office/officeart/2018/2/layout/IconVerticalSolidList"/>
    <dgm:cxn modelId="{9E02089C-BC99-4C6D-A9B4-061C8BDC2A49}" type="presParOf" srcId="{F7B9093B-19F7-428F-9D1C-AE1C829221DF}" destId="{4A84E090-C97F-468E-859F-822959859B0E}" srcOrd="1" destOrd="0" presId="urn:microsoft.com/office/officeart/2018/2/layout/IconVerticalSolidList"/>
    <dgm:cxn modelId="{3AEF6D70-52E0-4C7A-92CE-194D074FCAEE}" type="presParOf" srcId="{F7B9093B-19F7-428F-9D1C-AE1C829221DF}" destId="{3666130C-4A46-4F9A-A623-4FD11C407BF2}" srcOrd="2" destOrd="0" presId="urn:microsoft.com/office/officeart/2018/2/layout/IconVerticalSolidList"/>
    <dgm:cxn modelId="{8F69F037-8881-4D15-9A55-F4F4B2FFFABD}" type="presParOf" srcId="{3666130C-4A46-4F9A-A623-4FD11C407BF2}" destId="{8652D75C-7BF5-4772-8BDE-97ED594C3F9C}" srcOrd="0" destOrd="0" presId="urn:microsoft.com/office/officeart/2018/2/layout/IconVerticalSolidList"/>
    <dgm:cxn modelId="{9B62086E-B468-43ED-A723-D14C87B3BA5D}" type="presParOf" srcId="{3666130C-4A46-4F9A-A623-4FD11C407BF2}" destId="{6BBB65D2-F8AB-4069-B84D-97A605A921EE}" srcOrd="1" destOrd="0" presId="urn:microsoft.com/office/officeart/2018/2/layout/IconVerticalSolidList"/>
    <dgm:cxn modelId="{E6B0E6DD-0D8C-4179-BDA8-ED0099879C0B}" type="presParOf" srcId="{3666130C-4A46-4F9A-A623-4FD11C407BF2}" destId="{E6EBAD3C-2702-46B4-804E-6991DAD7C99E}" srcOrd="2" destOrd="0" presId="urn:microsoft.com/office/officeart/2018/2/layout/IconVerticalSolidList"/>
    <dgm:cxn modelId="{37248096-4075-49EF-884D-869969D0D0B2}" type="presParOf" srcId="{3666130C-4A46-4F9A-A623-4FD11C407BF2}" destId="{3E916656-394C-49B3-9737-C98EBB45E5C9}" srcOrd="3" destOrd="0" presId="urn:microsoft.com/office/officeart/2018/2/layout/IconVerticalSolidList"/>
    <dgm:cxn modelId="{357E9243-E296-419B-A079-791433E6BF44}" type="presParOf" srcId="{F7B9093B-19F7-428F-9D1C-AE1C829221DF}" destId="{71D1350C-2FA3-4F30-9F11-7955845293D9}" srcOrd="3" destOrd="0" presId="urn:microsoft.com/office/officeart/2018/2/layout/IconVerticalSolidList"/>
    <dgm:cxn modelId="{852B66F8-3310-4526-9DD1-00D6EE29FDDA}" type="presParOf" srcId="{F7B9093B-19F7-428F-9D1C-AE1C829221DF}" destId="{D1BE3DED-9DB2-423A-8D59-39B20CE5B025}" srcOrd="4" destOrd="0" presId="urn:microsoft.com/office/officeart/2018/2/layout/IconVerticalSolidList"/>
    <dgm:cxn modelId="{6AF26279-EC6C-47B4-92D1-4DFD1F9772EA}" type="presParOf" srcId="{D1BE3DED-9DB2-423A-8D59-39B20CE5B025}" destId="{9529BD3F-7EE6-4CA8-82F7-C8B89D2CCFB4}" srcOrd="0" destOrd="0" presId="urn:microsoft.com/office/officeart/2018/2/layout/IconVerticalSolidList"/>
    <dgm:cxn modelId="{7F5F5CF7-0CE1-4350-9D8A-43631A461726}" type="presParOf" srcId="{D1BE3DED-9DB2-423A-8D59-39B20CE5B025}" destId="{3D69C38D-628C-485C-B02A-2654BB59A6F4}" srcOrd="1" destOrd="0" presId="urn:microsoft.com/office/officeart/2018/2/layout/IconVerticalSolidList"/>
    <dgm:cxn modelId="{094CC859-D833-425D-8CBB-515E21374245}" type="presParOf" srcId="{D1BE3DED-9DB2-423A-8D59-39B20CE5B025}" destId="{58B42A94-BEE1-48A3-A5B6-5F16F8E1D30F}" srcOrd="2" destOrd="0" presId="urn:microsoft.com/office/officeart/2018/2/layout/IconVerticalSolidList"/>
    <dgm:cxn modelId="{E691AAB7-80F0-44BE-99F0-2ECA9C821D7F}" type="presParOf" srcId="{D1BE3DED-9DB2-423A-8D59-39B20CE5B025}" destId="{CEA1756D-5EC5-4533-9C11-DB89413C25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B3694-4B61-4ED7-956A-26A4B7D767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4E21BB9-7D92-40E8-B211-B7EB2FD7641D}">
      <dgm:prSet/>
      <dgm:spPr/>
      <dgm:t>
        <a:bodyPr/>
        <a:lstStyle/>
        <a:p>
          <a:r>
            <a:rPr lang="en-US"/>
            <a:t>I thought about doing some sort of sleep aid that pulses in time with breathing. But I decided against it.</a:t>
          </a:r>
        </a:p>
      </dgm:t>
    </dgm:pt>
    <dgm:pt modelId="{F1F950A9-50DF-442C-85D1-A3A2B1D250A8}" type="parTrans" cxnId="{D0982459-EF1E-428E-B67C-B3D0F93C9A64}">
      <dgm:prSet/>
      <dgm:spPr/>
      <dgm:t>
        <a:bodyPr/>
        <a:lstStyle/>
        <a:p>
          <a:endParaRPr lang="en-US"/>
        </a:p>
      </dgm:t>
    </dgm:pt>
    <dgm:pt modelId="{A26394A7-E629-4A35-8C0D-A06671850ED7}" type="sibTrans" cxnId="{D0982459-EF1E-428E-B67C-B3D0F93C9A64}">
      <dgm:prSet/>
      <dgm:spPr/>
      <dgm:t>
        <a:bodyPr/>
        <a:lstStyle/>
        <a:p>
          <a:endParaRPr lang="en-US"/>
        </a:p>
      </dgm:t>
    </dgm:pt>
    <dgm:pt modelId="{CAB382AD-8355-4ECC-B537-CCF4078752FF}">
      <dgm:prSet/>
      <dgm:spPr/>
      <dgm:t>
        <a:bodyPr/>
        <a:lstStyle/>
        <a:p>
          <a:r>
            <a:rPr lang="en-US"/>
            <a:t>I decided my fun feature would be something with the accelerometer</a:t>
          </a:r>
        </a:p>
      </dgm:t>
    </dgm:pt>
    <dgm:pt modelId="{07C87F2D-118C-49E7-A89C-75D132D3C0F2}" type="parTrans" cxnId="{ABA3A03D-88B5-447E-AFEB-EEB419B1CCC5}">
      <dgm:prSet/>
      <dgm:spPr/>
      <dgm:t>
        <a:bodyPr/>
        <a:lstStyle/>
        <a:p>
          <a:endParaRPr lang="en-US"/>
        </a:p>
      </dgm:t>
    </dgm:pt>
    <dgm:pt modelId="{DFE47188-99A8-4344-8D3C-8DE3D2D75063}" type="sibTrans" cxnId="{ABA3A03D-88B5-447E-AFEB-EEB419B1CCC5}">
      <dgm:prSet/>
      <dgm:spPr/>
      <dgm:t>
        <a:bodyPr/>
        <a:lstStyle/>
        <a:p>
          <a:endParaRPr lang="en-US"/>
        </a:p>
      </dgm:t>
    </dgm:pt>
    <dgm:pt modelId="{473D06E9-36EE-43A6-A526-7BF82BB1FEA2}" type="pres">
      <dgm:prSet presAssocID="{F22B3694-4B61-4ED7-956A-26A4B7D76789}" presName="root" presStyleCnt="0">
        <dgm:presLayoutVars>
          <dgm:dir/>
          <dgm:resizeHandles val="exact"/>
        </dgm:presLayoutVars>
      </dgm:prSet>
      <dgm:spPr/>
    </dgm:pt>
    <dgm:pt modelId="{BB1A6417-FD64-4749-A011-FA585828CCBD}" type="pres">
      <dgm:prSet presAssocID="{04E21BB9-7D92-40E8-B211-B7EB2FD7641D}" presName="compNode" presStyleCnt="0"/>
      <dgm:spPr/>
    </dgm:pt>
    <dgm:pt modelId="{FA2C35DA-02B3-4988-B84D-104235F5A3D7}" type="pres">
      <dgm:prSet presAssocID="{04E21BB9-7D92-40E8-B211-B7EB2FD764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BC639D1-4248-4423-9945-EB6C0A4859C2}" type="pres">
      <dgm:prSet presAssocID="{04E21BB9-7D92-40E8-B211-B7EB2FD7641D}" presName="spaceRect" presStyleCnt="0"/>
      <dgm:spPr/>
    </dgm:pt>
    <dgm:pt modelId="{FFCEB694-3C49-499F-AAB8-BEF6E03F7BE7}" type="pres">
      <dgm:prSet presAssocID="{04E21BB9-7D92-40E8-B211-B7EB2FD7641D}" presName="textRect" presStyleLbl="revTx" presStyleIdx="0" presStyleCnt="2">
        <dgm:presLayoutVars>
          <dgm:chMax val="1"/>
          <dgm:chPref val="1"/>
        </dgm:presLayoutVars>
      </dgm:prSet>
      <dgm:spPr/>
    </dgm:pt>
    <dgm:pt modelId="{50B955F3-DB54-4721-800E-B8336421E080}" type="pres">
      <dgm:prSet presAssocID="{A26394A7-E629-4A35-8C0D-A06671850ED7}" presName="sibTrans" presStyleCnt="0"/>
      <dgm:spPr/>
    </dgm:pt>
    <dgm:pt modelId="{AC9E4A1C-5F6E-4C61-86D9-C3BCA84807CD}" type="pres">
      <dgm:prSet presAssocID="{CAB382AD-8355-4ECC-B537-CCF4078752FF}" presName="compNode" presStyleCnt="0"/>
      <dgm:spPr/>
    </dgm:pt>
    <dgm:pt modelId="{6A6B9727-B657-47D2-AF3F-89394F70BA41}" type="pres">
      <dgm:prSet presAssocID="{CAB382AD-8355-4ECC-B537-CCF4078752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797F563-4344-4998-9CC8-8F7275A3B730}" type="pres">
      <dgm:prSet presAssocID="{CAB382AD-8355-4ECC-B537-CCF4078752FF}" presName="spaceRect" presStyleCnt="0"/>
      <dgm:spPr/>
    </dgm:pt>
    <dgm:pt modelId="{96D606C8-015F-4DF3-A8D0-BCE7670675B8}" type="pres">
      <dgm:prSet presAssocID="{CAB382AD-8355-4ECC-B537-CCF4078752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B0F211-F547-4948-8CD1-C62A42213A97}" type="presOf" srcId="{04E21BB9-7D92-40E8-B211-B7EB2FD7641D}" destId="{FFCEB694-3C49-499F-AAB8-BEF6E03F7BE7}" srcOrd="0" destOrd="0" presId="urn:microsoft.com/office/officeart/2018/2/layout/IconLabelList"/>
    <dgm:cxn modelId="{ABA3A03D-88B5-447E-AFEB-EEB419B1CCC5}" srcId="{F22B3694-4B61-4ED7-956A-26A4B7D76789}" destId="{CAB382AD-8355-4ECC-B537-CCF4078752FF}" srcOrd="1" destOrd="0" parTransId="{07C87F2D-118C-49E7-A89C-75D132D3C0F2}" sibTransId="{DFE47188-99A8-4344-8D3C-8DE3D2D75063}"/>
    <dgm:cxn modelId="{904C1150-6539-48AF-93B8-D538D925E753}" type="presOf" srcId="{F22B3694-4B61-4ED7-956A-26A4B7D76789}" destId="{473D06E9-36EE-43A6-A526-7BF82BB1FEA2}" srcOrd="0" destOrd="0" presId="urn:microsoft.com/office/officeart/2018/2/layout/IconLabelList"/>
    <dgm:cxn modelId="{6B790173-09A9-43CD-8AA4-01A4582B7D2F}" type="presOf" srcId="{CAB382AD-8355-4ECC-B537-CCF4078752FF}" destId="{96D606C8-015F-4DF3-A8D0-BCE7670675B8}" srcOrd="0" destOrd="0" presId="urn:microsoft.com/office/officeart/2018/2/layout/IconLabelList"/>
    <dgm:cxn modelId="{D0982459-EF1E-428E-B67C-B3D0F93C9A64}" srcId="{F22B3694-4B61-4ED7-956A-26A4B7D76789}" destId="{04E21BB9-7D92-40E8-B211-B7EB2FD7641D}" srcOrd="0" destOrd="0" parTransId="{F1F950A9-50DF-442C-85D1-A3A2B1D250A8}" sibTransId="{A26394A7-E629-4A35-8C0D-A06671850ED7}"/>
    <dgm:cxn modelId="{9889E6F8-32DB-4C68-8C1B-67483852DC1E}" type="presParOf" srcId="{473D06E9-36EE-43A6-A526-7BF82BB1FEA2}" destId="{BB1A6417-FD64-4749-A011-FA585828CCBD}" srcOrd="0" destOrd="0" presId="urn:microsoft.com/office/officeart/2018/2/layout/IconLabelList"/>
    <dgm:cxn modelId="{613F4EB2-829F-45ED-A2FE-88B72C7B5740}" type="presParOf" srcId="{BB1A6417-FD64-4749-A011-FA585828CCBD}" destId="{FA2C35DA-02B3-4988-B84D-104235F5A3D7}" srcOrd="0" destOrd="0" presId="urn:microsoft.com/office/officeart/2018/2/layout/IconLabelList"/>
    <dgm:cxn modelId="{C97B8E9D-5E0E-4477-82D3-BA714DC41543}" type="presParOf" srcId="{BB1A6417-FD64-4749-A011-FA585828CCBD}" destId="{3BC639D1-4248-4423-9945-EB6C0A4859C2}" srcOrd="1" destOrd="0" presId="urn:microsoft.com/office/officeart/2018/2/layout/IconLabelList"/>
    <dgm:cxn modelId="{3CA1421D-6DA9-41CD-BDFF-29A2B2D7358C}" type="presParOf" srcId="{BB1A6417-FD64-4749-A011-FA585828CCBD}" destId="{FFCEB694-3C49-499F-AAB8-BEF6E03F7BE7}" srcOrd="2" destOrd="0" presId="urn:microsoft.com/office/officeart/2018/2/layout/IconLabelList"/>
    <dgm:cxn modelId="{DE95BC15-024D-43B6-969E-D37391339D5B}" type="presParOf" srcId="{473D06E9-36EE-43A6-A526-7BF82BB1FEA2}" destId="{50B955F3-DB54-4721-800E-B8336421E080}" srcOrd="1" destOrd="0" presId="urn:microsoft.com/office/officeart/2018/2/layout/IconLabelList"/>
    <dgm:cxn modelId="{DAF505A2-3B42-4DAE-BBAC-D57D5223F523}" type="presParOf" srcId="{473D06E9-36EE-43A6-A526-7BF82BB1FEA2}" destId="{AC9E4A1C-5F6E-4C61-86D9-C3BCA84807CD}" srcOrd="2" destOrd="0" presId="urn:microsoft.com/office/officeart/2018/2/layout/IconLabelList"/>
    <dgm:cxn modelId="{88AF5F24-A68F-4B5D-AB8A-2E3A74E89F27}" type="presParOf" srcId="{AC9E4A1C-5F6E-4C61-86D9-C3BCA84807CD}" destId="{6A6B9727-B657-47D2-AF3F-89394F70BA41}" srcOrd="0" destOrd="0" presId="urn:microsoft.com/office/officeart/2018/2/layout/IconLabelList"/>
    <dgm:cxn modelId="{74EFC3AA-4012-48C9-A76A-1066D6EEC369}" type="presParOf" srcId="{AC9E4A1C-5F6E-4C61-86D9-C3BCA84807CD}" destId="{A797F563-4344-4998-9CC8-8F7275A3B730}" srcOrd="1" destOrd="0" presId="urn:microsoft.com/office/officeart/2018/2/layout/IconLabelList"/>
    <dgm:cxn modelId="{DCD51F54-154F-4621-8A45-5564D8E8ECA2}" type="presParOf" srcId="{AC9E4A1C-5F6E-4C61-86D9-C3BCA84807CD}" destId="{96D606C8-015F-4DF3-A8D0-BCE7670675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631A8-5FB1-44E8-93B9-30704C5D3E1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494795-CDC5-41F6-80A9-2DBCFD697541}">
      <dgm:prSet/>
      <dgm:spPr/>
      <dgm:t>
        <a:bodyPr/>
        <a:lstStyle/>
        <a:p>
          <a:r>
            <a:rPr lang="en-US"/>
            <a:t>Now time to decide the form. </a:t>
          </a:r>
        </a:p>
      </dgm:t>
    </dgm:pt>
    <dgm:pt modelId="{E9C4EA88-025B-4270-AB46-A0357D2140A5}" type="parTrans" cxnId="{C5F6C4FA-9AC0-4914-947E-23F68D6A19B5}">
      <dgm:prSet/>
      <dgm:spPr/>
      <dgm:t>
        <a:bodyPr/>
        <a:lstStyle/>
        <a:p>
          <a:endParaRPr lang="en-US"/>
        </a:p>
      </dgm:t>
    </dgm:pt>
    <dgm:pt modelId="{F6CE67B8-5C5D-4DB7-B381-BD89A1A53143}" type="sibTrans" cxnId="{C5F6C4FA-9AC0-4914-947E-23F68D6A19B5}">
      <dgm:prSet/>
      <dgm:spPr/>
      <dgm:t>
        <a:bodyPr/>
        <a:lstStyle/>
        <a:p>
          <a:endParaRPr lang="en-US"/>
        </a:p>
      </dgm:t>
    </dgm:pt>
    <dgm:pt modelId="{CC7F3E4C-4705-4039-8059-A39456A35BE3}">
      <dgm:prSet/>
      <dgm:spPr/>
      <dgm:t>
        <a:bodyPr/>
        <a:lstStyle/>
        <a:p>
          <a:r>
            <a:rPr lang="en-US"/>
            <a:t>A mason jar was quickly selected due to it’s size and ease of prototyping</a:t>
          </a:r>
        </a:p>
      </dgm:t>
    </dgm:pt>
    <dgm:pt modelId="{9960E291-4E80-429D-AD7B-8D30D5F21EC0}" type="parTrans" cxnId="{C806AEB7-BEDF-4F38-8CD2-604392E179D0}">
      <dgm:prSet/>
      <dgm:spPr/>
      <dgm:t>
        <a:bodyPr/>
        <a:lstStyle/>
        <a:p>
          <a:endParaRPr lang="en-US"/>
        </a:p>
      </dgm:t>
    </dgm:pt>
    <dgm:pt modelId="{E72D6613-FFD6-4BC4-9E1F-F714511793F8}" type="sibTrans" cxnId="{C806AEB7-BEDF-4F38-8CD2-604392E179D0}">
      <dgm:prSet/>
      <dgm:spPr/>
      <dgm:t>
        <a:bodyPr/>
        <a:lstStyle/>
        <a:p>
          <a:endParaRPr lang="en-US"/>
        </a:p>
      </dgm:t>
    </dgm:pt>
    <dgm:pt modelId="{B6F4AD3B-8D45-45A5-B342-28B952E96DA9}" type="pres">
      <dgm:prSet presAssocID="{233631A8-5FB1-44E8-93B9-30704C5D3E17}" presName="linear" presStyleCnt="0">
        <dgm:presLayoutVars>
          <dgm:animLvl val="lvl"/>
          <dgm:resizeHandles val="exact"/>
        </dgm:presLayoutVars>
      </dgm:prSet>
      <dgm:spPr/>
    </dgm:pt>
    <dgm:pt modelId="{B6E1743E-D4A1-4EE8-B344-528360D0EC1E}" type="pres">
      <dgm:prSet presAssocID="{1A494795-CDC5-41F6-80A9-2DBCFD6975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1B5EFC-167E-4DA1-BF02-CF5B40ACDF1A}" type="pres">
      <dgm:prSet presAssocID="{F6CE67B8-5C5D-4DB7-B381-BD89A1A53143}" presName="spacer" presStyleCnt="0"/>
      <dgm:spPr/>
    </dgm:pt>
    <dgm:pt modelId="{A9EAC6B5-F9E5-418C-B2A2-95D93EC565D6}" type="pres">
      <dgm:prSet presAssocID="{CC7F3E4C-4705-4039-8059-A39456A35BE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E58A43-6C97-449A-B4BF-F7F9C76B1E63}" type="presOf" srcId="{1A494795-CDC5-41F6-80A9-2DBCFD697541}" destId="{B6E1743E-D4A1-4EE8-B344-528360D0EC1E}" srcOrd="0" destOrd="0" presId="urn:microsoft.com/office/officeart/2005/8/layout/vList2"/>
    <dgm:cxn modelId="{00A90E86-6FFB-4F44-86F1-9EA0E2982996}" type="presOf" srcId="{233631A8-5FB1-44E8-93B9-30704C5D3E17}" destId="{B6F4AD3B-8D45-45A5-B342-28B952E96DA9}" srcOrd="0" destOrd="0" presId="urn:microsoft.com/office/officeart/2005/8/layout/vList2"/>
    <dgm:cxn modelId="{05E70295-0195-48F1-B917-4045FC30B61D}" type="presOf" srcId="{CC7F3E4C-4705-4039-8059-A39456A35BE3}" destId="{A9EAC6B5-F9E5-418C-B2A2-95D93EC565D6}" srcOrd="0" destOrd="0" presId="urn:microsoft.com/office/officeart/2005/8/layout/vList2"/>
    <dgm:cxn modelId="{C806AEB7-BEDF-4F38-8CD2-604392E179D0}" srcId="{233631A8-5FB1-44E8-93B9-30704C5D3E17}" destId="{CC7F3E4C-4705-4039-8059-A39456A35BE3}" srcOrd="1" destOrd="0" parTransId="{9960E291-4E80-429D-AD7B-8D30D5F21EC0}" sibTransId="{E72D6613-FFD6-4BC4-9E1F-F714511793F8}"/>
    <dgm:cxn modelId="{C5F6C4FA-9AC0-4914-947E-23F68D6A19B5}" srcId="{233631A8-5FB1-44E8-93B9-30704C5D3E17}" destId="{1A494795-CDC5-41F6-80A9-2DBCFD697541}" srcOrd="0" destOrd="0" parTransId="{E9C4EA88-025B-4270-AB46-A0357D2140A5}" sibTransId="{F6CE67B8-5C5D-4DB7-B381-BD89A1A53143}"/>
    <dgm:cxn modelId="{B9C96F29-7853-46DA-BEA6-DFDFCB517C12}" type="presParOf" srcId="{B6F4AD3B-8D45-45A5-B342-28B952E96DA9}" destId="{B6E1743E-D4A1-4EE8-B344-528360D0EC1E}" srcOrd="0" destOrd="0" presId="urn:microsoft.com/office/officeart/2005/8/layout/vList2"/>
    <dgm:cxn modelId="{354BA316-21BB-4CA5-BFFC-95712FE43F5C}" type="presParOf" srcId="{B6F4AD3B-8D45-45A5-B342-28B952E96DA9}" destId="{011B5EFC-167E-4DA1-BF02-CF5B40ACDF1A}" srcOrd="1" destOrd="0" presId="urn:microsoft.com/office/officeart/2005/8/layout/vList2"/>
    <dgm:cxn modelId="{F166758D-A32F-4570-A7B5-A6BC0628986F}" type="presParOf" srcId="{B6F4AD3B-8D45-45A5-B342-28B952E96DA9}" destId="{A9EAC6B5-F9E5-418C-B2A2-95D93EC565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85C57-1F36-4BBA-9CEE-C5ADCB9D6A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D2A5E0-FC68-4FE6-9D7C-3FBB6F49981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I do </a:t>
          </a:r>
          <a:r>
            <a:rPr lang="en-US" sz="1800" dirty="0" err="1"/>
            <a:t>aN</a:t>
          </a:r>
          <a:r>
            <a:rPr lang="en-US" sz="1800" dirty="0"/>
            <a:t> FFT on the incoming mic input</a:t>
          </a:r>
        </a:p>
      </dgm:t>
    </dgm:pt>
    <dgm:pt modelId="{650A10AA-67E4-403F-AE9D-DC0361F0E897}" type="parTrans" cxnId="{0369059B-F60F-428F-ABF5-BA60D1737D35}">
      <dgm:prSet/>
      <dgm:spPr/>
      <dgm:t>
        <a:bodyPr/>
        <a:lstStyle/>
        <a:p>
          <a:endParaRPr lang="en-US"/>
        </a:p>
      </dgm:t>
    </dgm:pt>
    <dgm:pt modelId="{59EE307B-848F-4445-872B-DE2DB79A966E}" type="sibTrans" cxnId="{0369059B-F60F-428F-ABF5-BA60D1737D35}">
      <dgm:prSet/>
      <dgm:spPr/>
      <dgm:t>
        <a:bodyPr/>
        <a:lstStyle/>
        <a:p>
          <a:endParaRPr lang="en-US"/>
        </a:p>
      </dgm:t>
    </dgm:pt>
    <dgm:pt modelId="{AE5F3CB4-C773-4C0C-A0CF-A5A60430DF7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If the absolute magnitude is above a threshold, let the light shine</a:t>
          </a:r>
        </a:p>
      </dgm:t>
    </dgm:pt>
    <dgm:pt modelId="{C2382511-F98A-4001-8B09-A15C1600A8E6}" type="parTrans" cxnId="{F801190E-DBCB-4935-94AF-69603187FE9B}">
      <dgm:prSet/>
      <dgm:spPr/>
      <dgm:t>
        <a:bodyPr/>
        <a:lstStyle/>
        <a:p>
          <a:endParaRPr lang="en-US"/>
        </a:p>
      </dgm:t>
    </dgm:pt>
    <dgm:pt modelId="{94EB9F42-F62E-4E72-930B-F416C5A9DF25}" type="sibTrans" cxnId="{F801190E-DBCB-4935-94AF-69603187FE9B}">
      <dgm:prSet/>
      <dgm:spPr/>
      <dgm:t>
        <a:bodyPr/>
        <a:lstStyle/>
        <a:p>
          <a:endParaRPr lang="en-US"/>
        </a:p>
      </dgm:t>
    </dgm:pt>
    <dgm:pt modelId="{0576EE72-4C6D-4663-888F-1283DD639D98}">
      <dgm:prSet custT="1"/>
      <dgm:spPr/>
      <dgm:t>
        <a:bodyPr/>
        <a:lstStyle/>
        <a:p>
          <a:pPr>
            <a:defRPr cap="all"/>
          </a:pPr>
          <a:r>
            <a:rPr lang="en-US" sz="1800" dirty="0"/>
            <a:t>Bin it into high, low, and mid</a:t>
          </a:r>
        </a:p>
      </dgm:t>
    </dgm:pt>
    <dgm:pt modelId="{8FD8C985-CD78-439D-A448-173FE2B4F542}" type="parTrans" cxnId="{76958E52-3864-4A38-9F44-C98317D61CA5}">
      <dgm:prSet/>
      <dgm:spPr/>
      <dgm:t>
        <a:bodyPr/>
        <a:lstStyle/>
        <a:p>
          <a:endParaRPr lang="en-US"/>
        </a:p>
      </dgm:t>
    </dgm:pt>
    <dgm:pt modelId="{598AF098-08A8-4561-9874-A8A735DB65B9}" type="sibTrans" cxnId="{76958E52-3864-4A38-9F44-C98317D61CA5}">
      <dgm:prSet/>
      <dgm:spPr/>
      <dgm:t>
        <a:bodyPr/>
        <a:lstStyle/>
        <a:p>
          <a:endParaRPr lang="en-US"/>
        </a:p>
      </dgm:t>
    </dgm:pt>
    <dgm:pt modelId="{1B2B52F5-391D-4C5C-9E21-224933358948}">
      <dgm:prSet custT="1"/>
      <dgm:spPr/>
      <dgm:t>
        <a:bodyPr/>
        <a:lstStyle/>
        <a:p>
          <a:pPr>
            <a:defRPr cap="all"/>
          </a:pPr>
          <a:r>
            <a:rPr lang="en-US" sz="1800" dirty="0"/>
            <a:t>You get a bit of a light show that sort of follows the music</a:t>
          </a:r>
        </a:p>
      </dgm:t>
    </dgm:pt>
    <dgm:pt modelId="{687662B3-2B06-4810-89A1-3F6696BF5024}" type="parTrans" cxnId="{CC265ABF-2E14-4C49-A3E4-1B6605543AF6}">
      <dgm:prSet/>
      <dgm:spPr/>
      <dgm:t>
        <a:bodyPr/>
        <a:lstStyle/>
        <a:p>
          <a:endParaRPr lang="en-US"/>
        </a:p>
      </dgm:t>
    </dgm:pt>
    <dgm:pt modelId="{7FB0DECA-A785-444B-83BF-16721EE68B34}" type="sibTrans" cxnId="{CC265ABF-2E14-4C49-A3E4-1B6605543AF6}">
      <dgm:prSet/>
      <dgm:spPr/>
      <dgm:t>
        <a:bodyPr/>
        <a:lstStyle/>
        <a:p>
          <a:endParaRPr lang="en-US"/>
        </a:p>
      </dgm:t>
    </dgm:pt>
    <dgm:pt modelId="{C6F19F7E-6445-48F2-8880-D725DD8CDD58}" type="pres">
      <dgm:prSet presAssocID="{B0185C57-1F36-4BBA-9CEE-C5ADCB9D6AE0}" presName="root" presStyleCnt="0">
        <dgm:presLayoutVars>
          <dgm:dir/>
          <dgm:resizeHandles val="exact"/>
        </dgm:presLayoutVars>
      </dgm:prSet>
      <dgm:spPr/>
    </dgm:pt>
    <dgm:pt modelId="{31906768-97E8-4AA0-B745-708BC578F187}" type="pres">
      <dgm:prSet presAssocID="{E1D2A5E0-FC68-4FE6-9D7C-3FBB6F499811}" presName="compNode" presStyleCnt="0"/>
      <dgm:spPr/>
    </dgm:pt>
    <dgm:pt modelId="{9C4EE109-8075-497F-A734-954E76E79F6D}" type="pres">
      <dgm:prSet presAssocID="{E1D2A5E0-FC68-4FE6-9D7C-3FBB6F499811}" presName="iconBgRect" presStyleLbl="bgShp" presStyleIdx="0" presStyleCnt="4"/>
      <dgm:spPr/>
    </dgm:pt>
    <dgm:pt modelId="{26E1786B-CB5F-42D1-BF83-135F5CB5E87A}" type="pres">
      <dgm:prSet presAssocID="{E1D2A5E0-FC68-4FE6-9D7C-3FBB6F4998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2BB56E9-BE41-4074-BD63-11525F7F8CF7}" type="pres">
      <dgm:prSet presAssocID="{E1D2A5E0-FC68-4FE6-9D7C-3FBB6F499811}" presName="spaceRect" presStyleCnt="0"/>
      <dgm:spPr/>
    </dgm:pt>
    <dgm:pt modelId="{91D702DE-5691-4609-BF5C-D21D67497B4D}" type="pres">
      <dgm:prSet presAssocID="{E1D2A5E0-FC68-4FE6-9D7C-3FBB6F499811}" presName="textRect" presStyleLbl="revTx" presStyleIdx="0" presStyleCnt="4">
        <dgm:presLayoutVars>
          <dgm:chMax val="1"/>
          <dgm:chPref val="1"/>
        </dgm:presLayoutVars>
      </dgm:prSet>
      <dgm:spPr/>
    </dgm:pt>
    <dgm:pt modelId="{E17A8C89-46A2-48FC-8F30-7D9DB5B1C92D}" type="pres">
      <dgm:prSet presAssocID="{59EE307B-848F-4445-872B-DE2DB79A966E}" presName="sibTrans" presStyleCnt="0"/>
      <dgm:spPr/>
    </dgm:pt>
    <dgm:pt modelId="{9C93F9DC-018B-49B7-9E64-81939FA259B8}" type="pres">
      <dgm:prSet presAssocID="{AE5F3CB4-C773-4C0C-A0CF-A5A60430DF71}" presName="compNode" presStyleCnt="0"/>
      <dgm:spPr/>
    </dgm:pt>
    <dgm:pt modelId="{CA6A25D3-1D50-4003-9B10-7B3B922ABFE0}" type="pres">
      <dgm:prSet presAssocID="{AE5F3CB4-C773-4C0C-A0CF-A5A60430DF71}" presName="iconBgRect" presStyleLbl="bgShp" presStyleIdx="1" presStyleCnt="4"/>
      <dgm:spPr/>
    </dgm:pt>
    <dgm:pt modelId="{A22EF4E5-BD72-4CCE-96AC-5B0FEBFD9770}" type="pres">
      <dgm:prSet presAssocID="{AE5F3CB4-C773-4C0C-A0CF-A5A60430D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BDF6B21A-64C1-41DA-9C4F-B55B35C9BD21}" type="pres">
      <dgm:prSet presAssocID="{AE5F3CB4-C773-4C0C-A0CF-A5A60430DF71}" presName="spaceRect" presStyleCnt="0"/>
      <dgm:spPr/>
    </dgm:pt>
    <dgm:pt modelId="{AF83054F-F532-48C8-AEA7-879C1C375C0E}" type="pres">
      <dgm:prSet presAssocID="{AE5F3CB4-C773-4C0C-A0CF-A5A60430DF71}" presName="textRect" presStyleLbl="revTx" presStyleIdx="1" presStyleCnt="4">
        <dgm:presLayoutVars>
          <dgm:chMax val="1"/>
          <dgm:chPref val="1"/>
        </dgm:presLayoutVars>
      </dgm:prSet>
      <dgm:spPr/>
    </dgm:pt>
    <dgm:pt modelId="{0A6489DF-E51F-4CF2-9508-098FD91BA37C}" type="pres">
      <dgm:prSet presAssocID="{94EB9F42-F62E-4E72-930B-F416C5A9DF25}" presName="sibTrans" presStyleCnt="0"/>
      <dgm:spPr/>
    </dgm:pt>
    <dgm:pt modelId="{A3CA69BE-C166-4CBE-B957-78DCC405A779}" type="pres">
      <dgm:prSet presAssocID="{0576EE72-4C6D-4663-888F-1283DD639D98}" presName="compNode" presStyleCnt="0"/>
      <dgm:spPr/>
    </dgm:pt>
    <dgm:pt modelId="{17CE0719-AFC3-4751-9FDB-B6C31349EAF3}" type="pres">
      <dgm:prSet presAssocID="{0576EE72-4C6D-4663-888F-1283DD639D98}" presName="iconBgRect" presStyleLbl="bgShp" presStyleIdx="2" presStyleCnt="4"/>
      <dgm:spPr/>
    </dgm:pt>
    <dgm:pt modelId="{4683420A-459D-4838-8D8A-2EF779C51F0C}" type="pres">
      <dgm:prSet presAssocID="{0576EE72-4C6D-4663-888F-1283DD639D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6F6E5737-32B9-4925-8564-65C95809DD2F}" type="pres">
      <dgm:prSet presAssocID="{0576EE72-4C6D-4663-888F-1283DD639D98}" presName="spaceRect" presStyleCnt="0"/>
      <dgm:spPr/>
    </dgm:pt>
    <dgm:pt modelId="{AEF6FAF1-C3BF-413D-A51B-AF5714D0DFF0}" type="pres">
      <dgm:prSet presAssocID="{0576EE72-4C6D-4663-888F-1283DD639D98}" presName="textRect" presStyleLbl="revTx" presStyleIdx="2" presStyleCnt="4">
        <dgm:presLayoutVars>
          <dgm:chMax val="1"/>
          <dgm:chPref val="1"/>
        </dgm:presLayoutVars>
      </dgm:prSet>
      <dgm:spPr/>
    </dgm:pt>
    <dgm:pt modelId="{A0CC2AEA-07D2-4C84-98C8-84FDEC853414}" type="pres">
      <dgm:prSet presAssocID="{598AF098-08A8-4561-9874-A8A735DB65B9}" presName="sibTrans" presStyleCnt="0"/>
      <dgm:spPr/>
    </dgm:pt>
    <dgm:pt modelId="{DA922B65-F0AE-4572-B2FB-B5A1BCAB9FC0}" type="pres">
      <dgm:prSet presAssocID="{1B2B52F5-391D-4C5C-9E21-224933358948}" presName="compNode" presStyleCnt="0"/>
      <dgm:spPr/>
    </dgm:pt>
    <dgm:pt modelId="{E95AA90D-30DA-4135-9D64-D06F3F72FAA7}" type="pres">
      <dgm:prSet presAssocID="{1B2B52F5-391D-4C5C-9E21-224933358948}" presName="iconBgRect" presStyleLbl="bgShp" presStyleIdx="3" presStyleCnt="4"/>
      <dgm:spPr/>
    </dgm:pt>
    <dgm:pt modelId="{BC05F0E9-D868-4E81-8538-F56CA64E4791}" type="pres">
      <dgm:prSet presAssocID="{1B2B52F5-391D-4C5C-9E21-2249333589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8F5C37BA-B494-4990-A6FD-5FC60A089EFE}" type="pres">
      <dgm:prSet presAssocID="{1B2B52F5-391D-4C5C-9E21-224933358948}" presName="spaceRect" presStyleCnt="0"/>
      <dgm:spPr/>
    </dgm:pt>
    <dgm:pt modelId="{2786B955-2394-4D1A-B10B-E6D7AED2C5D8}" type="pres">
      <dgm:prSet presAssocID="{1B2B52F5-391D-4C5C-9E21-2249333589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01190E-DBCB-4935-94AF-69603187FE9B}" srcId="{B0185C57-1F36-4BBA-9CEE-C5ADCB9D6AE0}" destId="{AE5F3CB4-C773-4C0C-A0CF-A5A60430DF71}" srcOrd="1" destOrd="0" parTransId="{C2382511-F98A-4001-8B09-A15C1600A8E6}" sibTransId="{94EB9F42-F62E-4E72-930B-F416C5A9DF25}"/>
    <dgm:cxn modelId="{D7713B1E-B565-4E9E-8CD0-F841B41D992F}" type="presOf" srcId="{0576EE72-4C6D-4663-888F-1283DD639D98}" destId="{AEF6FAF1-C3BF-413D-A51B-AF5714D0DFF0}" srcOrd="0" destOrd="0" presId="urn:microsoft.com/office/officeart/2018/5/layout/IconCircleLabelList"/>
    <dgm:cxn modelId="{0DE7DD5B-211E-4B1F-88CF-8089A3925080}" type="presOf" srcId="{AE5F3CB4-C773-4C0C-A0CF-A5A60430DF71}" destId="{AF83054F-F532-48C8-AEA7-879C1C375C0E}" srcOrd="0" destOrd="0" presId="urn:microsoft.com/office/officeart/2018/5/layout/IconCircleLabelList"/>
    <dgm:cxn modelId="{D3F9295C-30D1-4974-A555-FD30DB02D6D7}" type="presOf" srcId="{E1D2A5E0-FC68-4FE6-9D7C-3FBB6F499811}" destId="{91D702DE-5691-4609-BF5C-D21D67497B4D}" srcOrd="0" destOrd="0" presId="urn:microsoft.com/office/officeart/2018/5/layout/IconCircleLabelList"/>
    <dgm:cxn modelId="{E7E6A048-BE9F-4CE3-8D20-739F9B96AFF1}" type="presOf" srcId="{B0185C57-1F36-4BBA-9CEE-C5ADCB9D6AE0}" destId="{C6F19F7E-6445-48F2-8880-D725DD8CDD58}" srcOrd="0" destOrd="0" presId="urn:microsoft.com/office/officeart/2018/5/layout/IconCircleLabelList"/>
    <dgm:cxn modelId="{76958E52-3864-4A38-9F44-C98317D61CA5}" srcId="{B0185C57-1F36-4BBA-9CEE-C5ADCB9D6AE0}" destId="{0576EE72-4C6D-4663-888F-1283DD639D98}" srcOrd="2" destOrd="0" parTransId="{8FD8C985-CD78-439D-A448-173FE2B4F542}" sibTransId="{598AF098-08A8-4561-9874-A8A735DB65B9}"/>
    <dgm:cxn modelId="{0369059B-F60F-428F-ABF5-BA60D1737D35}" srcId="{B0185C57-1F36-4BBA-9CEE-C5ADCB9D6AE0}" destId="{E1D2A5E0-FC68-4FE6-9D7C-3FBB6F499811}" srcOrd="0" destOrd="0" parTransId="{650A10AA-67E4-403F-AE9D-DC0361F0E897}" sibTransId="{59EE307B-848F-4445-872B-DE2DB79A966E}"/>
    <dgm:cxn modelId="{CC265ABF-2E14-4C49-A3E4-1B6605543AF6}" srcId="{B0185C57-1F36-4BBA-9CEE-C5ADCB9D6AE0}" destId="{1B2B52F5-391D-4C5C-9E21-224933358948}" srcOrd="3" destOrd="0" parTransId="{687662B3-2B06-4810-89A1-3F6696BF5024}" sibTransId="{7FB0DECA-A785-444B-83BF-16721EE68B34}"/>
    <dgm:cxn modelId="{A7098AF2-7EC0-4B75-8F0C-752B802C9241}" type="presOf" srcId="{1B2B52F5-391D-4C5C-9E21-224933358948}" destId="{2786B955-2394-4D1A-B10B-E6D7AED2C5D8}" srcOrd="0" destOrd="0" presId="urn:microsoft.com/office/officeart/2018/5/layout/IconCircleLabelList"/>
    <dgm:cxn modelId="{9DCE527E-9749-4EF7-B3B3-FFDC37009DEC}" type="presParOf" srcId="{C6F19F7E-6445-48F2-8880-D725DD8CDD58}" destId="{31906768-97E8-4AA0-B745-708BC578F187}" srcOrd="0" destOrd="0" presId="urn:microsoft.com/office/officeart/2018/5/layout/IconCircleLabelList"/>
    <dgm:cxn modelId="{C9F460FE-3210-455F-8C0D-8E603CA110F4}" type="presParOf" srcId="{31906768-97E8-4AA0-B745-708BC578F187}" destId="{9C4EE109-8075-497F-A734-954E76E79F6D}" srcOrd="0" destOrd="0" presId="urn:microsoft.com/office/officeart/2018/5/layout/IconCircleLabelList"/>
    <dgm:cxn modelId="{2C08B9E4-DFEB-4997-BA82-C972B58352A4}" type="presParOf" srcId="{31906768-97E8-4AA0-B745-708BC578F187}" destId="{26E1786B-CB5F-42D1-BF83-135F5CB5E87A}" srcOrd="1" destOrd="0" presId="urn:microsoft.com/office/officeart/2018/5/layout/IconCircleLabelList"/>
    <dgm:cxn modelId="{FEEF7BFB-0100-418A-A740-72AC62EA40AD}" type="presParOf" srcId="{31906768-97E8-4AA0-B745-708BC578F187}" destId="{22BB56E9-BE41-4074-BD63-11525F7F8CF7}" srcOrd="2" destOrd="0" presId="urn:microsoft.com/office/officeart/2018/5/layout/IconCircleLabelList"/>
    <dgm:cxn modelId="{C29F9C6F-581E-44A6-9FA6-1BF08197533D}" type="presParOf" srcId="{31906768-97E8-4AA0-B745-708BC578F187}" destId="{91D702DE-5691-4609-BF5C-D21D67497B4D}" srcOrd="3" destOrd="0" presId="urn:microsoft.com/office/officeart/2018/5/layout/IconCircleLabelList"/>
    <dgm:cxn modelId="{5D875F77-E3F9-464E-B31A-2573C46D7CA3}" type="presParOf" srcId="{C6F19F7E-6445-48F2-8880-D725DD8CDD58}" destId="{E17A8C89-46A2-48FC-8F30-7D9DB5B1C92D}" srcOrd="1" destOrd="0" presId="urn:microsoft.com/office/officeart/2018/5/layout/IconCircleLabelList"/>
    <dgm:cxn modelId="{123D0024-9A9D-4625-A20C-21B903AAB55B}" type="presParOf" srcId="{C6F19F7E-6445-48F2-8880-D725DD8CDD58}" destId="{9C93F9DC-018B-49B7-9E64-81939FA259B8}" srcOrd="2" destOrd="0" presId="urn:microsoft.com/office/officeart/2018/5/layout/IconCircleLabelList"/>
    <dgm:cxn modelId="{A80D5D7D-EB06-4F57-BB3D-429016A6C91D}" type="presParOf" srcId="{9C93F9DC-018B-49B7-9E64-81939FA259B8}" destId="{CA6A25D3-1D50-4003-9B10-7B3B922ABFE0}" srcOrd="0" destOrd="0" presId="urn:microsoft.com/office/officeart/2018/5/layout/IconCircleLabelList"/>
    <dgm:cxn modelId="{1DA5E9F6-22C6-4532-946A-1CAB9037C9AB}" type="presParOf" srcId="{9C93F9DC-018B-49B7-9E64-81939FA259B8}" destId="{A22EF4E5-BD72-4CCE-96AC-5B0FEBFD9770}" srcOrd="1" destOrd="0" presId="urn:microsoft.com/office/officeart/2018/5/layout/IconCircleLabelList"/>
    <dgm:cxn modelId="{E556B157-A4BF-4563-A680-2502AE1D018A}" type="presParOf" srcId="{9C93F9DC-018B-49B7-9E64-81939FA259B8}" destId="{BDF6B21A-64C1-41DA-9C4F-B55B35C9BD21}" srcOrd="2" destOrd="0" presId="urn:microsoft.com/office/officeart/2018/5/layout/IconCircleLabelList"/>
    <dgm:cxn modelId="{344E6B4D-8F71-4061-8607-E0169FD3AE10}" type="presParOf" srcId="{9C93F9DC-018B-49B7-9E64-81939FA259B8}" destId="{AF83054F-F532-48C8-AEA7-879C1C375C0E}" srcOrd="3" destOrd="0" presId="urn:microsoft.com/office/officeart/2018/5/layout/IconCircleLabelList"/>
    <dgm:cxn modelId="{7662B2B2-F1F7-4ADA-A76E-D8F746E24703}" type="presParOf" srcId="{C6F19F7E-6445-48F2-8880-D725DD8CDD58}" destId="{0A6489DF-E51F-4CF2-9508-098FD91BA37C}" srcOrd="3" destOrd="0" presId="urn:microsoft.com/office/officeart/2018/5/layout/IconCircleLabelList"/>
    <dgm:cxn modelId="{EEA5BA7F-0133-4F94-A519-853FAC253FF8}" type="presParOf" srcId="{C6F19F7E-6445-48F2-8880-D725DD8CDD58}" destId="{A3CA69BE-C166-4CBE-B957-78DCC405A779}" srcOrd="4" destOrd="0" presId="urn:microsoft.com/office/officeart/2018/5/layout/IconCircleLabelList"/>
    <dgm:cxn modelId="{50E74F2A-B829-43B3-B44F-816532E1E7F4}" type="presParOf" srcId="{A3CA69BE-C166-4CBE-B957-78DCC405A779}" destId="{17CE0719-AFC3-4751-9FDB-B6C31349EAF3}" srcOrd="0" destOrd="0" presId="urn:microsoft.com/office/officeart/2018/5/layout/IconCircleLabelList"/>
    <dgm:cxn modelId="{00D53575-6065-40A9-B1A3-FC8986F83FBD}" type="presParOf" srcId="{A3CA69BE-C166-4CBE-B957-78DCC405A779}" destId="{4683420A-459D-4838-8D8A-2EF779C51F0C}" srcOrd="1" destOrd="0" presId="urn:microsoft.com/office/officeart/2018/5/layout/IconCircleLabelList"/>
    <dgm:cxn modelId="{7C32B643-A220-4999-BF5B-385D039ABF0E}" type="presParOf" srcId="{A3CA69BE-C166-4CBE-B957-78DCC405A779}" destId="{6F6E5737-32B9-4925-8564-65C95809DD2F}" srcOrd="2" destOrd="0" presId="urn:microsoft.com/office/officeart/2018/5/layout/IconCircleLabelList"/>
    <dgm:cxn modelId="{577B42AB-7AE4-4C94-85D6-30B058C8A6A1}" type="presParOf" srcId="{A3CA69BE-C166-4CBE-B957-78DCC405A779}" destId="{AEF6FAF1-C3BF-413D-A51B-AF5714D0DFF0}" srcOrd="3" destOrd="0" presId="urn:microsoft.com/office/officeart/2018/5/layout/IconCircleLabelList"/>
    <dgm:cxn modelId="{105BF0E4-A295-4328-8F8E-3B59078B137D}" type="presParOf" srcId="{C6F19F7E-6445-48F2-8880-D725DD8CDD58}" destId="{A0CC2AEA-07D2-4C84-98C8-84FDEC853414}" srcOrd="5" destOrd="0" presId="urn:microsoft.com/office/officeart/2018/5/layout/IconCircleLabelList"/>
    <dgm:cxn modelId="{549E7AFB-EE50-4122-A416-FD10AE27FD1D}" type="presParOf" srcId="{C6F19F7E-6445-48F2-8880-D725DD8CDD58}" destId="{DA922B65-F0AE-4572-B2FB-B5A1BCAB9FC0}" srcOrd="6" destOrd="0" presId="urn:microsoft.com/office/officeart/2018/5/layout/IconCircleLabelList"/>
    <dgm:cxn modelId="{B218338A-1620-42FC-8CAA-EE0A6F7B0C5C}" type="presParOf" srcId="{DA922B65-F0AE-4572-B2FB-B5A1BCAB9FC0}" destId="{E95AA90D-30DA-4135-9D64-D06F3F72FAA7}" srcOrd="0" destOrd="0" presId="urn:microsoft.com/office/officeart/2018/5/layout/IconCircleLabelList"/>
    <dgm:cxn modelId="{A350A0D5-3CBE-4234-9100-93E9241835EA}" type="presParOf" srcId="{DA922B65-F0AE-4572-B2FB-B5A1BCAB9FC0}" destId="{BC05F0E9-D868-4E81-8538-F56CA64E4791}" srcOrd="1" destOrd="0" presId="urn:microsoft.com/office/officeart/2018/5/layout/IconCircleLabelList"/>
    <dgm:cxn modelId="{9C1DF487-DE98-40FE-8F44-CAB49D7BE0EE}" type="presParOf" srcId="{DA922B65-F0AE-4572-B2FB-B5A1BCAB9FC0}" destId="{8F5C37BA-B494-4990-A6FD-5FC60A089EFE}" srcOrd="2" destOrd="0" presId="urn:microsoft.com/office/officeart/2018/5/layout/IconCircleLabelList"/>
    <dgm:cxn modelId="{F89A128C-F3BC-4C02-9BCE-1709AFF4A385}" type="presParOf" srcId="{DA922B65-F0AE-4572-B2FB-B5A1BCAB9FC0}" destId="{2786B955-2394-4D1A-B10B-E6D7AED2C5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3483E-A3F4-479C-BC7D-A393C0C1066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AAF6A-A5FA-4B26-B216-DCEBE794764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E7255-50E1-47DD-B79A-153C5A147E6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looked at two designs. A cylinder and something made out of wood</a:t>
          </a:r>
        </a:p>
      </dsp:txBody>
      <dsp:txXfrm>
        <a:off x="1941716" y="718"/>
        <a:ext cx="4571887" cy="1681139"/>
      </dsp:txXfrm>
    </dsp:sp>
    <dsp:sp modelId="{8652D75C-7BF5-4772-8BDE-97ED594C3F9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B65D2-F8AB-4069-B84D-97A605A921E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16656-394C-49B3-9737-C98EBB45E5C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then realized it was due Tuesday night not Wednesday night. </a:t>
          </a:r>
        </a:p>
      </dsp:txBody>
      <dsp:txXfrm>
        <a:off x="1941716" y="2102143"/>
        <a:ext cx="4571887" cy="1681139"/>
      </dsp:txXfrm>
    </dsp:sp>
    <dsp:sp modelId="{9529BD3F-7EE6-4CA8-82F7-C8B89D2CCF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9C38D-628C-485C-B02A-2654BB59A6F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1756D-5EC5-4533-9C11-DB89413C25A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 cylinder it was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C35DA-02B3-4988-B84D-104235F5A3D7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EB694-3C49-499F-AAB8-BEF6E03F7BE7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thought about doing some sort of sleep aid that pulses in time with breathing. But I decided against it.</a:t>
          </a:r>
        </a:p>
      </dsp:txBody>
      <dsp:txXfrm>
        <a:off x="559800" y="3023411"/>
        <a:ext cx="4320000" cy="720000"/>
      </dsp:txXfrm>
    </dsp:sp>
    <dsp:sp modelId="{6A6B9727-B657-47D2-AF3F-89394F70BA41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606C8-015F-4DF3-A8D0-BCE7670675B8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decided my fun feature would be something with the accelerometer</a:t>
          </a:r>
        </a:p>
      </dsp:txBody>
      <dsp:txXfrm>
        <a:off x="5635800" y="302341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1743E-D4A1-4EE8-B344-528360D0EC1E}">
      <dsp:nvSpPr>
        <dsp:cNvPr id="0" name=""/>
        <dsp:cNvSpPr/>
      </dsp:nvSpPr>
      <dsp:spPr>
        <a:xfrm>
          <a:off x="0" y="245823"/>
          <a:ext cx="6513603" cy="26292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Now time to decide the form. </a:t>
          </a:r>
        </a:p>
      </dsp:txBody>
      <dsp:txXfrm>
        <a:off x="128347" y="374170"/>
        <a:ext cx="6256909" cy="2372515"/>
      </dsp:txXfrm>
    </dsp:sp>
    <dsp:sp modelId="{A9EAC6B5-F9E5-418C-B2A2-95D93EC565D6}">
      <dsp:nvSpPr>
        <dsp:cNvPr id="0" name=""/>
        <dsp:cNvSpPr/>
      </dsp:nvSpPr>
      <dsp:spPr>
        <a:xfrm>
          <a:off x="0" y="3010393"/>
          <a:ext cx="6513603" cy="26292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 mason jar was quickly selected due to it’s size and ease of prototyping</a:t>
          </a:r>
        </a:p>
      </dsp:txBody>
      <dsp:txXfrm>
        <a:off x="128347" y="3138740"/>
        <a:ext cx="6256909" cy="2372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EE109-8075-497F-A734-954E76E79F6D}">
      <dsp:nvSpPr>
        <dsp:cNvPr id="0" name=""/>
        <dsp:cNvSpPr/>
      </dsp:nvSpPr>
      <dsp:spPr>
        <a:xfrm>
          <a:off x="973190" y="84095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1786B-CB5F-42D1-BF83-135F5CB5E87A}">
      <dsp:nvSpPr>
        <dsp:cNvPr id="0" name=""/>
        <dsp:cNvSpPr/>
      </dsp:nvSpPr>
      <dsp:spPr>
        <a:xfrm>
          <a:off x="1242597" y="111036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702DE-5691-4609-BF5C-D21D67497B4D}">
      <dsp:nvSpPr>
        <dsp:cNvPr id="0" name=""/>
        <dsp:cNvSpPr/>
      </dsp:nvSpPr>
      <dsp:spPr>
        <a:xfrm>
          <a:off x="569079" y="2498847"/>
          <a:ext cx="2072362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 do </a:t>
          </a:r>
          <a:r>
            <a:rPr lang="en-US" sz="1800" kern="1200" dirty="0" err="1"/>
            <a:t>aN</a:t>
          </a:r>
          <a:r>
            <a:rPr lang="en-US" sz="1800" kern="1200" dirty="0"/>
            <a:t> FFT on the incoming mic input</a:t>
          </a:r>
        </a:p>
      </dsp:txBody>
      <dsp:txXfrm>
        <a:off x="569079" y="2498847"/>
        <a:ext cx="2072362" cy="1011533"/>
      </dsp:txXfrm>
    </dsp:sp>
    <dsp:sp modelId="{CA6A25D3-1D50-4003-9B10-7B3B922ABFE0}">
      <dsp:nvSpPr>
        <dsp:cNvPr id="0" name=""/>
        <dsp:cNvSpPr/>
      </dsp:nvSpPr>
      <dsp:spPr>
        <a:xfrm>
          <a:off x="3408216" y="84095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F4E5-BD72-4CCE-96AC-5B0FEBFD9770}">
      <dsp:nvSpPr>
        <dsp:cNvPr id="0" name=""/>
        <dsp:cNvSpPr/>
      </dsp:nvSpPr>
      <dsp:spPr>
        <a:xfrm>
          <a:off x="3677623" y="111036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054F-F532-48C8-AEA7-879C1C375C0E}">
      <dsp:nvSpPr>
        <dsp:cNvPr id="0" name=""/>
        <dsp:cNvSpPr/>
      </dsp:nvSpPr>
      <dsp:spPr>
        <a:xfrm>
          <a:off x="3004105" y="2498847"/>
          <a:ext cx="2072362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If the absolute magnitude is above a threshold, let the light shine</a:t>
          </a:r>
        </a:p>
      </dsp:txBody>
      <dsp:txXfrm>
        <a:off x="3004105" y="2498847"/>
        <a:ext cx="2072362" cy="1011533"/>
      </dsp:txXfrm>
    </dsp:sp>
    <dsp:sp modelId="{17CE0719-AFC3-4751-9FDB-B6C31349EAF3}">
      <dsp:nvSpPr>
        <dsp:cNvPr id="0" name=""/>
        <dsp:cNvSpPr/>
      </dsp:nvSpPr>
      <dsp:spPr>
        <a:xfrm>
          <a:off x="5843242" y="84095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3420A-459D-4838-8D8A-2EF779C51F0C}">
      <dsp:nvSpPr>
        <dsp:cNvPr id="0" name=""/>
        <dsp:cNvSpPr/>
      </dsp:nvSpPr>
      <dsp:spPr>
        <a:xfrm>
          <a:off x="6112649" y="111036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6FAF1-C3BF-413D-A51B-AF5714D0DFF0}">
      <dsp:nvSpPr>
        <dsp:cNvPr id="0" name=""/>
        <dsp:cNvSpPr/>
      </dsp:nvSpPr>
      <dsp:spPr>
        <a:xfrm>
          <a:off x="5439131" y="2498847"/>
          <a:ext cx="2072362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Bin it into high, low, and mid</a:t>
          </a:r>
        </a:p>
      </dsp:txBody>
      <dsp:txXfrm>
        <a:off x="5439131" y="2498847"/>
        <a:ext cx="2072362" cy="1011533"/>
      </dsp:txXfrm>
    </dsp:sp>
    <dsp:sp modelId="{E95AA90D-30DA-4135-9D64-D06F3F72FAA7}">
      <dsp:nvSpPr>
        <dsp:cNvPr id="0" name=""/>
        <dsp:cNvSpPr/>
      </dsp:nvSpPr>
      <dsp:spPr>
        <a:xfrm>
          <a:off x="8278268" y="840957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5F0E9-D868-4E81-8538-F56CA64E4791}">
      <dsp:nvSpPr>
        <dsp:cNvPr id="0" name=""/>
        <dsp:cNvSpPr/>
      </dsp:nvSpPr>
      <dsp:spPr>
        <a:xfrm>
          <a:off x="8547675" y="111036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6B955-2394-4D1A-B10B-E6D7AED2C5D8}">
      <dsp:nvSpPr>
        <dsp:cNvPr id="0" name=""/>
        <dsp:cNvSpPr/>
      </dsp:nvSpPr>
      <dsp:spPr>
        <a:xfrm>
          <a:off x="7874157" y="2498847"/>
          <a:ext cx="2072362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You get a bit of a light show that sort of follows the music</a:t>
          </a:r>
        </a:p>
      </dsp:txBody>
      <dsp:txXfrm>
        <a:off x="7874157" y="2498847"/>
        <a:ext cx="2072362" cy="1011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028D-E05C-46D1-B833-FB57F4DD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A7B23-9942-48DD-928F-366F09048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E376-50CE-493C-BADE-D07FD9F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C7B2-460B-41F9-9267-CB76B490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93AE-6E24-42F2-93C7-9A618DA5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4967-8955-49AC-B97D-ED8BF2FE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B7177-52E5-4708-B200-377B36DB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ABD1-9379-40D6-8BB9-7D720D51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0988-4DDF-43D2-9799-36C50758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7AF7-4B4B-41A7-9B80-D694C2BC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1401F-08AD-4900-A0C0-B41850D2C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46AF4-8EE6-499A-B295-2BD4963D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56A5-1EEC-4FD9-877C-7386DE84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08DE-A159-4AF2-AB01-1E3313F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30BF-4236-4C05-89E9-C02C52D6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15B8-1B52-4AA8-890E-D8C4A5A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C05E-208E-49AE-9396-809A55ED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F657-3371-4655-8616-AB3E8B74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8283-5179-4723-931C-70F30411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7AB0-1435-478C-919A-590F757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6A0F-750F-4EE9-876F-92A70A5D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91B12-6D46-4718-9166-35DB15E5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C9FD-FB5D-45CE-89BE-63221F67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BBA38-40E3-41E3-99C4-0D7A1072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F52D-390F-47FE-AD59-107923A8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D58B-8153-4312-B30C-8CBEEAB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8ECD-E585-4527-99B1-72606D23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6C70-4B29-4C13-9C62-D9C23F89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107D2-59AB-42FE-B8F4-0863F065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9A7C-2C54-48A4-BDF6-350F4D0D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4176-F9D5-417B-829B-C0FBDE3C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A4A7-C879-42AA-8A8D-A32EDC04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29CCE-5FED-4336-B4B5-83748C49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91A-364C-4345-A9C7-FA987D2A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5390E-5BFB-47F1-AB26-FFD8D75A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24F22-425E-4B80-9846-53FFB0426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D9573-F023-4008-A29A-FE06998E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04A10-3A71-4E85-A289-C7AD891D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2E3C6-11BF-483C-8902-C3ABE4D5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5C5-4F5F-4044-8DD9-32A0DB27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9E0A-B78B-4D7D-AAD8-391FB3EE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8632C-6C2F-4BEF-A071-A4397FDD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864A-89EE-4A71-8DB1-C698DAA6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03357-116B-41FC-9D84-9F1A0F56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D0235-D026-42B1-9B67-CBE6DACD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6DC0-F00B-4861-A015-A7723903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87B5-13FB-4A52-BB44-54C835A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E374-DE99-4A23-B91D-2D371C1E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0DAE2-941C-4132-81ED-127D964D8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CB161-6626-4462-A567-0DA850CC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2BBC-3263-4332-BA90-11F2DF96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4EBCA-2F57-487F-85B9-3552271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9EF7-1E7E-424E-93C5-8B1B0331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8E761-6E10-4C1E-95BA-899D3D5A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7143-E13B-40B6-969C-884B1A72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8B8D-3085-4C0D-A699-4CBE295A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EF8B-0673-4B54-8B58-4D8B6E5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6BCD-1917-4843-9668-C57DAB1F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FA3AF-883C-41D5-8525-62DC8E20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6944-F266-4B2F-86EB-72F3E030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E6D31-6B00-4292-AB4A-B98C57A75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6769-A39E-428A-BD0F-1CC79DC451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0292-49B9-47BC-9F4C-625D473D7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CE279-4693-4194-9912-1B955DFA8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7159-38B5-49CF-8804-75F31A48A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fcarlson/CS590_A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DD318-0568-4504-A3A6-B74FF0A20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A1: Responsive Nite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067DE-DE19-4673-81F7-0CFC07D4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Matthew Carlson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8FFC-0AEE-4810-9503-34F2676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080808"/>
                </a:solidFill>
                <a:latin typeface="+mj-lt"/>
                <a:ea typeface="+mj-ea"/>
                <a:cs typeface="+mj-cs"/>
                <a:hlinkClick r:id="rId2"/>
              </a:rPr>
              <a:t>https://github.com/matthewfcarlson/CS590_A1</a:t>
            </a:r>
            <a:br>
              <a:rPr lang="en-US" sz="23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(video and code)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EBB21-4AD3-42D2-BA65-377B0BA5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7B721-09FB-480D-9D82-F23D4C7C4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6102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9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988-46C4-480D-A75C-864A16E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functionality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EADDA-A9FB-4080-B13D-7C3527870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2650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9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E5AF2-23C1-4FAC-9CAD-D58AD771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Form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DBDA54B-6D76-4B6A-9E71-64FF618D0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8237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65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F62C8-FD15-41BF-95F7-7ED9374C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2694-0D08-4353-B977-89EEC7DD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So I realized that the accelerometer was just an accelerometer, not a gyro. So my plan of detecting rotation was out. </a:t>
            </a:r>
          </a:p>
        </p:txBody>
      </p:sp>
    </p:spTree>
    <p:extLst>
      <p:ext uri="{BB962C8B-B14F-4D97-AF65-F5344CB8AC3E}">
        <p14:creationId xmlns:p14="http://schemas.microsoft.com/office/powerpoint/2010/main" val="9322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546E1D1-C6A7-4BEB-8B75-2CF2BD5DF0FC}"/>
              </a:ext>
            </a:extLst>
          </p:cNvPr>
          <p:cNvSpPr/>
          <p:nvPr/>
        </p:nvSpPr>
        <p:spPr>
          <a:xfrm>
            <a:off x="-846667" y="-1718734"/>
            <a:ext cx="7879645" cy="7879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D8360-564E-4C28-860C-C96D1E2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075"/>
            <a:ext cx="648767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Pivoting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BFFD-C9A4-4A99-8232-8BBAEA61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3575"/>
            <a:ext cx="6487670" cy="420854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 realized this chip had some nice tap detection features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I’ll just use that</a:t>
            </a:r>
          </a:p>
          <a:p>
            <a:r>
              <a:rPr lang="en-US" sz="2200" dirty="0">
                <a:solidFill>
                  <a:schemeClr val="bg1"/>
                </a:solidFill>
              </a:rPr>
              <a:t>Not as cool as I wanted, but not bad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04C7451-274A-4B5A-A489-8CB1B2F4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248" y="462854"/>
            <a:ext cx="3995623" cy="26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C5AFE-A867-4289-AF23-F45BA1AEC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978" y="3513589"/>
            <a:ext cx="4914893" cy="29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4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F9E1-C6E5-4299-B98E-D532EFB6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Lo-fi Input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6C53A2BD-00A6-452C-8446-0835D1FE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D3F5-24FC-4ABC-A8C7-907DBD00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Since my container was a mason jar, I thought it would be cool do some capacitive sensing on the metal lid around the edge of that can</a:t>
            </a:r>
          </a:p>
          <a:p>
            <a:r>
              <a:rPr lang="en-US" dirty="0"/>
              <a:t>We’ll see how that goes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49DBDED-59C8-453C-A053-42EFFE36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727" y="2923822"/>
            <a:ext cx="3684058" cy="36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2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>
            <a:extLst>
              <a:ext uri="{FF2B5EF4-FFF2-40B4-BE49-F238E27FC236}">
                <a16:creationId xmlns:a16="http://schemas.microsoft.com/office/drawing/2014/main" id="{14423D85-5A02-4964-9D27-C533EDF65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0" b="13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0E9DF-FEC8-4E5A-903C-9906CD38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Sound Sensitivity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40DD8BF-4024-4C98-AEDF-725E23D4F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67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276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F0CF1-5D3F-4EFF-B454-50AADF82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prototype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95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A1: Responsive Nite Light</vt:lpstr>
      <vt:lpstr>The Design</vt:lpstr>
      <vt:lpstr>The functionality</vt:lpstr>
      <vt:lpstr>The Form</vt:lpstr>
      <vt:lpstr>Challenges</vt:lpstr>
      <vt:lpstr>Pivoting </vt:lpstr>
      <vt:lpstr>Lo-fi Input</vt:lpstr>
      <vt:lpstr>Sound Sensitivity</vt:lpstr>
      <vt:lpstr>The prototype</vt:lpstr>
      <vt:lpstr>https://github.com/matthewfcarlson/CS590_A1 (video and 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Responsive Nite Light</dc:title>
  <dc:creator>Matthew Carlson</dc:creator>
  <cp:lastModifiedBy>Matthew Carlson</cp:lastModifiedBy>
  <cp:revision>2</cp:revision>
  <dcterms:created xsi:type="dcterms:W3CDTF">2020-04-29T20:58:53Z</dcterms:created>
  <dcterms:modified xsi:type="dcterms:W3CDTF">2020-04-29T20:59:29Z</dcterms:modified>
</cp:coreProperties>
</file>