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95" r:id="rId5"/>
  </p:sldMasterIdLst>
  <p:notesMasterIdLst>
    <p:notesMasterId r:id="rId12"/>
  </p:notesMasterIdLst>
  <p:handoutMasterIdLst>
    <p:handoutMasterId r:id="rId13"/>
  </p:handoutMasterIdLst>
  <p:sldIdLst>
    <p:sldId id="264" r:id="rId6"/>
    <p:sldId id="843" r:id="rId7"/>
    <p:sldId id="844" r:id="rId8"/>
    <p:sldId id="845" r:id="rId9"/>
    <p:sldId id="846" r:id="rId10"/>
    <p:sldId id="84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0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orient="horz" pos="17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ol Kekre" initials="AK" lastIdx="1" clrIdx="0">
    <p:extLst>
      <p:ext uri="{19B8F6BF-5375-455C-9EA6-DF929625EA0E}">
        <p15:presenceInfo xmlns:p15="http://schemas.microsoft.com/office/powerpoint/2012/main" userId="Amol Kek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335C7B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4DA86-38A4-41E7-97CF-E2D391FB9F3B}" v="8" dt="2021-06-29T09:55:54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9213" autoAdjust="0"/>
  </p:normalViewPr>
  <p:slideViewPr>
    <p:cSldViewPr snapToGrid="0">
      <p:cViewPr varScale="1">
        <p:scale>
          <a:sx n="52" d="100"/>
          <a:sy n="52" d="100"/>
        </p:scale>
        <p:origin x="2088" y="78"/>
      </p:cViewPr>
      <p:guideLst>
        <p:guide orient="horz" pos="1470"/>
        <p:guide pos="528"/>
        <p:guide orient="horz" pos="177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6F6FA-94A7-4C5E-9195-4F416E38491A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6C6D2-B345-42A1-91C0-3A562B971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8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B9D22-DD86-4170-9A04-D3E056517AD6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4E367-98BD-47B6-B0FB-A1E304BD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4E367-98BD-47B6-B0FB-A1E304BDA6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18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E367-98BD-47B6-B0FB-A1E304BDA6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E367-98BD-47B6-B0FB-A1E304BDA6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76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E367-98BD-47B6-B0FB-A1E304BDA6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4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E367-98BD-47B6-B0FB-A1E304BDA6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61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4E367-98BD-47B6-B0FB-A1E304BDA6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2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785852"/>
            <a:ext cx="8153400" cy="1470025"/>
          </a:xfrm>
          <a:prstGeom prst="rect">
            <a:avLst/>
          </a:prstGeom>
        </p:spPr>
        <p:txBody>
          <a:bodyPr/>
          <a:lstStyle>
            <a:lvl1pPr algn="l">
              <a:defRPr sz="4400" cap="all" baseline="0">
                <a:solidFill>
                  <a:srgbClr val="335C7B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590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rgbClr val="335C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469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8" userDrawn="1">
          <p15:clr>
            <a:srgbClr val="FBAE40"/>
          </p15:clr>
        </p15:guide>
        <p15:guide id="2" pos="528" userDrawn="1">
          <p15:clr>
            <a:srgbClr val="FBAE40"/>
          </p15:clr>
        </p15:guide>
        <p15:guide id="3" orient="horz" pos="17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534400" cy="639762"/>
          </a:xfrm>
          <a:prstGeom prst="rect">
            <a:avLst/>
          </a:prstGeom>
        </p:spPr>
        <p:txBody>
          <a:bodyPr anchor="ctr"/>
          <a:lstStyle>
            <a:lvl1pPr algn="l">
              <a:defRPr sz="2400" b="0" cap="all" baseline="0">
                <a:solidFill>
                  <a:srgbClr val="335C7B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None/>
              <a:defRPr sz="1800">
                <a:solidFill>
                  <a:srgbClr val="335C7B"/>
                </a:solidFill>
              </a:defRPr>
            </a:lvl1pPr>
            <a:lvl2pPr marL="573087" indent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600">
                <a:solidFill>
                  <a:srgbClr val="335C7B"/>
                </a:solidFill>
              </a:defRPr>
            </a:lvl2pPr>
            <a:lvl3pPr marL="1089025" indent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400">
                <a:solidFill>
                  <a:srgbClr val="335C7B"/>
                </a:solidFill>
              </a:defRPr>
            </a:lvl3pPr>
            <a:lvl4pPr marL="1546225" indent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400" i="1">
                <a:solidFill>
                  <a:srgbClr val="335C7B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7174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534400" cy="639762"/>
          </a:xfrm>
          <a:prstGeom prst="rect">
            <a:avLst/>
          </a:prstGeom>
        </p:spPr>
        <p:txBody>
          <a:bodyPr anchor="ctr"/>
          <a:lstStyle>
            <a:lvl1pPr algn="l">
              <a:defRPr sz="2400" b="0" cap="all" baseline="0">
                <a:solidFill>
                  <a:srgbClr val="335C7B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57200" y="990600"/>
            <a:ext cx="8458200" cy="533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0"/>
              </a:spcAft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None/>
              <a:defRPr sz="1800">
                <a:solidFill>
                  <a:srgbClr val="335C7B"/>
                </a:solidFill>
              </a:defRPr>
            </a:lvl1pPr>
            <a:lvl2pPr marL="573087" indent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600">
                <a:solidFill>
                  <a:srgbClr val="335C7B"/>
                </a:solidFill>
              </a:defRPr>
            </a:lvl2pPr>
            <a:lvl3pPr marL="1089025" indent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400">
                <a:solidFill>
                  <a:srgbClr val="335C7B"/>
                </a:solidFill>
              </a:defRPr>
            </a:lvl3pPr>
            <a:lvl4pPr marL="1546225" indent="0"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  <a:defRPr sz="1400" i="1">
                <a:solidFill>
                  <a:srgbClr val="335C7B"/>
                </a:solidFill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313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85800" y="1066800"/>
            <a:ext cx="4038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00000"/>
              </a:buClr>
              <a:buNone/>
              <a:defRPr sz="1800">
                <a:solidFill>
                  <a:srgbClr val="335C7B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  <a:lvl2pPr marL="457200" indent="0">
              <a:buClr>
                <a:srgbClr val="C00000"/>
              </a:buClr>
              <a:buNone/>
              <a:defRPr sz="1600">
                <a:solidFill>
                  <a:srgbClr val="335C7B"/>
                </a:solidFill>
                <a:latin typeface="Calibri"/>
                <a:ea typeface="Verdana" panose="020B0604030504040204" pitchFamily="34" charset="0"/>
                <a:cs typeface="Calibri"/>
              </a:defRPr>
            </a:lvl2pPr>
            <a:lvl3pPr marL="914400" indent="0">
              <a:buClr>
                <a:srgbClr val="C00000"/>
              </a:buClr>
              <a:buNone/>
              <a:defRPr sz="1400">
                <a:solidFill>
                  <a:srgbClr val="335C7B"/>
                </a:solidFill>
                <a:latin typeface="Calibri"/>
                <a:ea typeface="Verdana" panose="020B0604030504040204" pitchFamily="34" charset="0"/>
                <a:cs typeface="Calibri"/>
              </a:defRPr>
            </a:lvl3pPr>
            <a:lvl4pPr marL="1371600" indent="0">
              <a:buClr>
                <a:srgbClr val="C00000"/>
              </a:buClr>
              <a:buNone/>
              <a:defRPr sz="1400">
                <a:solidFill>
                  <a:srgbClr val="3F3F3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C00000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889500" y="1066800"/>
            <a:ext cx="4038600" cy="4525963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C00000"/>
              </a:buClr>
              <a:buNone/>
              <a:defRPr sz="1800">
                <a:solidFill>
                  <a:srgbClr val="335C7B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  <a:lvl2pPr marL="457200" indent="0">
              <a:buClr>
                <a:srgbClr val="C00000"/>
              </a:buClr>
              <a:buNone/>
              <a:defRPr sz="1600">
                <a:solidFill>
                  <a:srgbClr val="335C7B"/>
                </a:solidFill>
                <a:latin typeface="Calibri"/>
                <a:ea typeface="Verdana" panose="020B0604030504040204" pitchFamily="34" charset="0"/>
                <a:cs typeface="Calibri"/>
              </a:defRPr>
            </a:lvl2pPr>
            <a:lvl3pPr marL="914400" indent="0">
              <a:buClr>
                <a:srgbClr val="C00000"/>
              </a:buClr>
              <a:buNone/>
              <a:defRPr sz="1400">
                <a:solidFill>
                  <a:srgbClr val="335C7B"/>
                </a:solidFill>
                <a:latin typeface="Calibri"/>
                <a:ea typeface="Verdana" panose="020B0604030504040204" pitchFamily="34" charset="0"/>
                <a:cs typeface="Calibri"/>
              </a:defRPr>
            </a:lvl3pPr>
            <a:lvl4pPr marL="1371600" indent="0">
              <a:buClr>
                <a:srgbClr val="C00000"/>
              </a:buClr>
              <a:buNone/>
              <a:defRPr sz="14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buClr>
                <a:srgbClr val="C00000"/>
              </a:buClr>
              <a:defRPr sz="1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772400" cy="639762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335C7B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11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7772400" cy="639762"/>
          </a:xfrm>
          <a:prstGeom prst="rect">
            <a:avLst/>
          </a:prstGeom>
        </p:spPr>
        <p:txBody>
          <a:bodyPr anchor="ctr"/>
          <a:lstStyle>
            <a:lvl1pPr algn="l">
              <a:defRPr sz="2400" b="0">
                <a:solidFill>
                  <a:srgbClr val="335C7B"/>
                </a:solidFill>
                <a:latin typeface="Calibri"/>
                <a:ea typeface="Verdana" panose="020B0604030504040204" pitchFamily="34" charset="0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560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21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902174" y="2669862"/>
            <a:ext cx="7361373" cy="11699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6000" b="1" i="1">
                <a:latin typeface="Myriad Pro"/>
                <a:cs typeface="Myriad Pro"/>
              </a:defRPr>
            </a:lvl1pPr>
          </a:lstStyle>
          <a:p>
            <a:pPr lvl="0"/>
            <a:r>
              <a:rPr lang="en-US" sz="5000" b="0" i="0">
                <a:solidFill>
                  <a:schemeClr val="bg1"/>
                </a:solidFill>
                <a:latin typeface="Myriad Pro"/>
                <a:cs typeface="Myriad Pro"/>
              </a:rPr>
              <a:t>Click to edit Title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bullets on left">
  <p:cSld name="Title with bullets on left"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Shape 1465"/>
          <p:cNvSpPr txBox="1">
            <a:spLocks noGrp="1"/>
          </p:cNvSpPr>
          <p:nvPr>
            <p:ph type="body" idx="1"/>
          </p:nvPr>
        </p:nvSpPr>
        <p:spPr>
          <a:xfrm>
            <a:off x="396875" y="1940001"/>
            <a:ext cx="3098700" cy="41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D91D6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rgbClr val="4646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714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91D6"/>
              </a:buClr>
              <a:buSzPts val="2100"/>
              <a:buFont typeface="Arial"/>
              <a:buChar char="•"/>
              <a:defRPr sz="1575" b="0" i="0" u="none" strike="noStrike" cap="none">
                <a:solidFill>
                  <a:srgbClr val="4646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61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91D6"/>
              </a:buClr>
              <a:buSzPts val="1900"/>
              <a:buFont typeface="Arial"/>
              <a:buChar char="•"/>
              <a:defRPr sz="1425" b="0" i="0" u="none" strike="noStrike" cap="none">
                <a:solidFill>
                  <a:srgbClr val="4646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61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91D6"/>
              </a:buClr>
              <a:buSzPts val="1900"/>
              <a:buFont typeface="Arial"/>
              <a:buChar char="•"/>
              <a:defRPr sz="1425" b="0" i="0" u="none" strike="noStrike" cap="none">
                <a:solidFill>
                  <a:srgbClr val="4646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619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91D6"/>
              </a:buClr>
              <a:buSzPts val="1900"/>
              <a:buFont typeface="Arial"/>
              <a:buChar char="•"/>
              <a:defRPr sz="1425" b="0" i="0" u="none" strike="noStrike" cap="none">
                <a:solidFill>
                  <a:srgbClr val="46464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400300" marR="0" lvl="6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2743200" marR="0" lvl="7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086100" marR="0" lvl="8" indent="-300038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025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66" name="Shape 1466"/>
          <p:cNvSpPr txBox="1">
            <a:spLocks noGrp="1"/>
          </p:cNvSpPr>
          <p:nvPr>
            <p:ph type="title"/>
          </p:nvPr>
        </p:nvSpPr>
        <p:spPr>
          <a:xfrm>
            <a:off x="396880" y="249133"/>
            <a:ext cx="837405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"/>
              <a:buNone/>
              <a:defRPr sz="3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425"/>
            </a:lvl2pPr>
            <a:lvl3pPr lvl="2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425"/>
            </a:lvl3pPr>
            <a:lvl4pPr lvl="3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425"/>
            </a:lvl4pPr>
            <a:lvl5pPr lvl="4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425"/>
            </a:lvl5pPr>
            <a:lvl6pPr lvl="5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425"/>
            </a:lvl6pPr>
            <a:lvl7pPr lvl="6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425"/>
            </a:lvl7pPr>
            <a:lvl8pPr lvl="7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425"/>
            </a:lvl8pPr>
            <a:lvl9pPr lvl="8" rtl="0">
              <a:spcBef>
                <a:spcPts val="0"/>
              </a:spcBef>
              <a:spcAft>
                <a:spcPts val="0"/>
              </a:spcAft>
              <a:buSzPts val="1900"/>
              <a:buFont typeface="Arial"/>
              <a:buNone/>
              <a:defRPr sz="1425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6732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600" y="4953000"/>
            <a:ext cx="7315200" cy="1600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cap="all" baseline="0">
                <a:solidFill>
                  <a:schemeClr val="accent3">
                    <a:lumMod val="75000"/>
                  </a:schemeClr>
                </a:solidFill>
              </a:defRPr>
            </a:lvl1pPr>
            <a:lvl2pPr marL="0" indent="0">
              <a:buNone/>
              <a:defRPr sz="1800">
                <a:solidFill>
                  <a:schemeClr val="accent3">
                    <a:lumMod val="75000"/>
                  </a:schemeClr>
                </a:solidFill>
              </a:defRPr>
            </a:lvl2pPr>
            <a:lvl3pPr marL="0" indent="0">
              <a:spcBef>
                <a:spcPts val="1200"/>
              </a:spcBef>
              <a:buNone/>
              <a:defRPr sz="1600" i="1" baseline="0">
                <a:solidFill>
                  <a:schemeClr val="accent3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681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0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350"/>
            </a:lvl9pPr>
          </a:lstStyle>
          <a:p>
            <a:endParaRPr/>
          </a:p>
        </p:txBody>
      </p:sp>
      <p:sp>
        <p:nvSpPr>
          <p:cNvPr id="1448" name="Shape 1448"/>
          <p:cNvSpPr>
            <a:spLocks noGrp="1"/>
          </p:cNvSpPr>
          <p:nvPr>
            <p:ph type="pic" idx="2"/>
          </p:nvPr>
        </p:nvSpPr>
        <p:spPr>
          <a:xfrm>
            <a:off x="3887391" y="987425"/>
            <a:ext cx="462915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49" name="Shape 144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075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42900" marR="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685800" marR="0" lvl="1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028700" marR="0" lvl="2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714500" marR="0" lvl="4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057400" marR="0" lvl="5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400300" marR="0" lvl="6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2743200" marR="0" lvl="7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086100" marR="0" lvl="8" indent="-1714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0" name="Shape 1450"/>
          <p:cNvSpPr txBox="1">
            <a:spLocks noGrp="1"/>
          </p:cNvSpPr>
          <p:nvPr>
            <p:ph type="ftr" idx="11"/>
          </p:nvPr>
        </p:nvSpPr>
        <p:spPr>
          <a:xfrm>
            <a:off x="3230880" y="6538913"/>
            <a:ext cx="4773825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sz="7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sz="135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1" name="Shape 1451"/>
          <p:cNvSpPr txBox="1">
            <a:spLocks noGrp="1"/>
          </p:cNvSpPr>
          <p:nvPr>
            <p:ph type="sldNum" idx="12"/>
          </p:nvPr>
        </p:nvSpPr>
        <p:spPr>
          <a:xfrm>
            <a:off x="8717280" y="6538913"/>
            <a:ext cx="403875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7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7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7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7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7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7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7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7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rebuchet MS"/>
              <a:buNone/>
              <a:defRPr sz="75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oter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38417"/>
            <a:ext cx="9144000" cy="319583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8763000" y="6572000"/>
            <a:ext cx="106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A6B4092-02AC-4B4C-801F-580CF0D196AE}" type="slidenum">
              <a:rPr lang="en-US" sz="1050" smtClean="0">
                <a:solidFill>
                  <a:schemeClr val="bg1">
                    <a:alpha val="43000"/>
                  </a:schemeClr>
                </a:solidFill>
                <a:latin typeface="+mj-lt"/>
              </a:rPr>
              <a:t>‹#›</a:t>
            </a:fld>
            <a:endParaRPr lang="en-US" sz="1400">
              <a:solidFill>
                <a:schemeClr val="bg1">
                  <a:alpha val="43000"/>
                </a:schemeClr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" y="11522"/>
            <a:ext cx="9134892" cy="65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9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  <p:sldLayoutId id="2147483667" r:id="rId4"/>
    <p:sldLayoutId id="2147483668" r:id="rId5"/>
    <p:sldLayoutId id="2147483697" r:id="rId6"/>
    <p:sldLayoutId id="2147483700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w-cover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8" r:id="rId2"/>
    <p:sldLayoutId id="214748370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r>
              <a:rPr lang="en-US" dirty="0">
                <a:cs typeface="Calibri"/>
              </a:rPr>
              <a:t>Tech lead forum</a:t>
            </a:r>
          </a:p>
          <a:p>
            <a:pPr lvl="1">
              <a:spcBef>
                <a:spcPts val="0"/>
              </a:spcBef>
            </a:pPr>
            <a:endParaRPr lang="en-US" dirty="0">
              <a:cs typeface="Calibri"/>
            </a:endParaRPr>
          </a:p>
          <a:p>
            <a:pPr lvl="1">
              <a:spcBef>
                <a:spcPts val="0"/>
              </a:spcBef>
            </a:pPr>
            <a:endParaRPr lang="en-US" dirty="0">
              <a:cs typeface="Calibri"/>
            </a:endParaRPr>
          </a:p>
          <a:p>
            <a:pPr lvl="1">
              <a:spcBef>
                <a:spcPts val="0"/>
              </a:spcBef>
            </a:pPr>
            <a:endParaRPr lang="en-US" dirty="0">
              <a:cs typeface="Calibri"/>
            </a:endParaRPr>
          </a:p>
          <a:p>
            <a:pPr lvl="1">
              <a:spcBef>
                <a:spcPts val="0"/>
              </a:spcBef>
            </a:pPr>
            <a:r>
              <a:rPr lang="en-US" dirty="0">
                <a:cs typeface="Calibri"/>
              </a:rPr>
              <a:t>5 July 2021</a:t>
            </a:r>
          </a:p>
        </p:txBody>
      </p:sp>
    </p:spTree>
    <p:extLst>
      <p:ext uri="{BB962C8B-B14F-4D97-AF65-F5344CB8AC3E}">
        <p14:creationId xmlns:p14="http://schemas.microsoft.com/office/powerpoint/2010/main" val="19693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2D8879-04C4-4E14-B823-B478D302FF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Tech lead mandate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Roadmap 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Roadmap Roster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4A8CC3-324C-47BF-9A7D-DC30F12C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4116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860D-F5EE-49C8-9553-8767D017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lead mandate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EF4B-4A91-4B25-8270-43AC4556B45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Subject matter expert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technical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Mediate the technical debates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strong technical direction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 the technical quality of 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use of appropriate engineering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Investment in continuous improvement via tooling or technical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technical growth of the system</a:t>
            </a:r>
            <a:r>
              <a:rPr lang="en-IE" dirty="0"/>
              <a:t> and team members 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Builds and execute a technical roadmap</a:t>
            </a:r>
          </a:p>
        </p:txBody>
      </p:sp>
    </p:spTree>
    <p:extLst>
      <p:ext uri="{BB962C8B-B14F-4D97-AF65-F5344CB8AC3E}">
        <p14:creationId xmlns:p14="http://schemas.microsoft.com/office/powerpoint/2010/main" val="30487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E5925-7E84-4737-9A77-4F242D47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product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FC47-14D0-47F5-979A-B26087AE69A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Branching strategy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Build variants (</a:t>
            </a:r>
            <a:r>
              <a:rPr lang="en-IE" dirty="0" err="1"/>
              <a:t>Playstore</a:t>
            </a:r>
            <a:r>
              <a:rPr lang="en-IE" dirty="0"/>
              <a:t> / QA / prod, 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process (How to create the build for the variants)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(Unit tests / instrumented tests / automation / test frameworks)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Deploying (How 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Infrastructure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Continuity Process (What happens if there is an outage?)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initiative (QIG)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Preferred coding practices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Knowledge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Onboarding resources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2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B964-7334-40DE-9720-5B58E170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considerations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34DB3-CF9B-4718-987D-AC8B3392AA0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&gt;= 2-year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Refactoring &amp; Technical debt, Business process reengineering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Framework considerations (assessments / updates / replacements)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Scope of work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Required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High level estimate for delivery (T-shirt sizes)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Training considerations (Bootcamp / Pluralsight / Udemy / Brownbag sessions)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Deprecation / sunsetting</a:t>
            </a:r>
          </a:p>
        </p:txBody>
      </p:sp>
    </p:spTree>
    <p:extLst>
      <p:ext uri="{BB962C8B-B14F-4D97-AF65-F5344CB8AC3E}">
        <p14:creationId xmlns:p14="http://schemas.microsoft.com/office/powerpoint/2010/main" val="957376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3133-DFD4-4655-A0A1-629ECB26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ROSTER</a:t>
            </a:r>
            <a:endParaRPr lang="en-I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BC6E90-F042-4FA4-BC19-D927E069D27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44828111"/>
              </p:ext>
            </p:extLst>
          </p:nvPr>
        </p:nvGraphicFramePr>
        <p:xfrm>
          <a:off x="457200" y="990600"/>
          <a:ext cx="84582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236727115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1430721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Roadmap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22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FleetManager.com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July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6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August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88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Alert Engine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August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11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Marvin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August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13659"/>
                  </a:ext>
                </a:extLst>
              </a:tr>
              <a:tr h="147782">
                <a:tc>
                  <a:txBody>
                    <a:bodyPr/>
                    <a:lstStyle/>
                    <a:p>
                      <a:r>
                        <a:rPr lang="en-US" dirty="0" err="1"/>
                        <a:t>FMApi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 September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3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FMIngestApi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 September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49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 October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88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 Converged Stack</a:t>
                      </a:r>
                      <a:endParaRPr lang="en-IE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October</a:t>
                      </a:r>
                      <a:endParaRPr lang="en-I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966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1895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RBCOMM">
      <a:dk1>
        <a:sysClr val="windowText" lastClr="000000"/>
      </a:dk1>
      <a:lt1>
        <a:sysClr val="window" lastClr="FFFFFF"/>
      </a:lt1>
      <a:dk2>
        <a:srgbClr val="253A55"/>
      </a:dk2>
      <a:lt2>
        <a:srgbClr val="EEECE1"/>
      </a:lt2>
      <a:accent1>
        <a:srgbClr val="C21734"/>
      </a:accent1>
      <a:accent2>
        <a:srgbClr val="253A55"/>
      </a:accent2>
      <a:accent3>
        <a:srgbClr val="0E6AA8"/>
      </a:accent3>
      <a:accent4>
        <a:srgbClr val="AFC3C1"/>
      </a:accent4>
      <a:accent5>
        <a:srgbClr val="4A5C68"/>
      </a:accent5>
      <a:accent6>
        <a:srgbClr val="FECC3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bcomm Template.pptx" id="{B7B3152D-C1E1-49F0-A751-99B8959003E1}" vid="{D0250F59-8044-46C1-BEE8-E33BB5F48E63}"/>
    </a:ext>
  </a:extLst>
</a:theme>
</file>

<file path=ppt/theme/theme2.xml><?xml version="1.0" encoding="utf-8"?>
<a:theme xmlns:a="http://schemas.openxmlformats.org/drawingml/2006/main" name="1_Custom Design">
  <a:themeElements>
    <a:clrScheme name="ORBCOMM">
      <a:dk1>
        <a:sysClr val="windowText" lastClr="000000"/>
      </a:dk1>
      <a:lt1>
        <a:sysClr val="window" lastClr="FFFFFF"/>
      </a:lt1>
      <a:dk2>
        <a:srgbClr val="253A55"/>
      </a:dk2>
      <a:lt2>
        <a:srgbClr val="EEECE1"/>
      </a:lt2>
      <a:accent1>
        <a:srgbClr val="C21734"/>
      </a:accent1>
      <a:accent2>
        <a:srgbClr val="253A55"/>
      </a:accent2>
      <a:accent3>
        <a:srgbClr val="0E6AA8"/>
      </a:accent3>
      <a:accent4>
        <a:srgbClr val="AFC3C1"/>
      </a:accent4>
      <a:accent5>
        <a:srgbClr val="4A5C68"/>
      </a:accent5>
      <a:accent6>
        <a:srgbClr val="FECC30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bcomm Template.pptx" id="{B7B3152D-C1E1-49F0-A751-99B8959003E1}" vid="{9DF33D1B-F1C1-493E-B91E-B176BC3850F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BA70F2FCE6594392BF9EFF7BD94C5D" ma:contentTypeVersion="11" ma:contentTypeDescription="Create a new document." ma:contentTypeScope="" ma:versionID="ababb0d6b7e682063cec7c1c7d2ee143">
  <xsd:schema xmlns:xsd="http://www.w3.org/2001/XMLSchema" xmlns:xs="http://www.w3.org/2001/XMLSchema" xmlns:p="http://schemas.microsoft.com/office/2006/metadata/properties" xmlns:ns3="9a93adb4-7c78-4cc3-bb4b-1e72a4c29cf3" xmlns:ns4="bbe8e04b-2e46-47b5-ae65-ad44bb7da509" targetNamespace="http://schemas.microsoft.com/office/2006/metadata/properties" ma:root="true" ma:fieldsID="3fcf9227aabb326417e938c8be239f53" ns3:_="" ns4:_="">
    <xsd:import namespace="9a93adb4-7c78-4cc3-bb4b-1e72a4c29cf3"/>
    <xsd:import namespace="bbe8e04b-2e46-47b5-ae65-ad44bb7da5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3adb4-7c78-4cc3-bb4b-1e72a4c29c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e8e04b-2e46-47b5-ae65-ad44bb7da50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7F736E-57BD-4385-9318-166A22453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93adb4-7c78-4cc3-bb4b-1e72a4c29cf3"/>
    <ds:schemaRef ds:uri="bbe8e04b-2e46-47b5-ae65-ad44bb7da5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9A6407-659E-440E-8E4B-597BC4EFF68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4E02DE6-A43B-4AE8-95B0-A0FF7EB706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Orbcomm Template</Template>
  <TotalTime>21075</TotalTime>
  <Words>236</Words>
  <Application>Microsoft Office PowerPoint</Application>
  <PresentationFormat>On-screen Show (4:3)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Helvetica Neue</vt:lpstr>
      <vt:lpstr>Myriad Pro</vt:lpstr>
      <vt:lpstr>Trebuchet MS</vt:lpstr>
      <vt:lpstr>Verdana</vt:lpstr>
      <vt:lpstr>1_Office Theme</vt:lpstr>
      <vt:lpstr>1_Custom Design</vt:lpstr>
      <vt:lpstr>PowerPoint Presentation</vt:lpstr>
      <vt:lpstr>Agenda</vt:lpstr>
      <vt:lpstr>Tech lead mandate</vt:lpstr>
      <vt:lpstr>your product</vt:lpstr>
      <vt:lpstr>Roadmap considerations</vt:lpstr>
      <vt:lpstr>Roadmap ROSTER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Breandàn Dalton</dc:creator>
  <cp:lastModifiedBy>Matthew Finn</cp:lastModifiedBy>
  <cp:revision>23</cp:revision>
  <dcterms:created xsi:type="dcterms:W3CDTF">2019-07-05T14:03:27Z</dcterms:created>
  <dcterms:modified xsi:type="dcterms:W3CDTF">2021-08-25T08:57:10Z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0x0101005EBA70F2FCE6594392BF9EFF7BD94C5D</vt:lpwstr>
  </property>
</Properties>
</file>