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73E54-21DE-4A41-85B2-6F69B238B3E1}">
          <p14:sldIdLst>
            <p14:sldId id="256"/>
          </p14:sldIdLst>
        </p14:section>
        <p14:section name="Untitled Section" id="{8AE06A22-4C0C-4606-8267-E2095F3F7694}">
          <p14:sldIdLst/>
        </p14:section>
        <p14:section name="Untitled Section" id="{09861B8E-43BF-4364-84A3-698B480C5B58}">
          <p14:sldIdLst>
            <p14:sldId id="257"/>
            <p14:sldId id="264"/>
            <p14:sldId id="265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9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1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0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7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8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7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11F0-0C4B-45D6-9FBD-58D4072DB13C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571432" y="420862"/>
            <a:ext cx="601250" cy="1189973"/>
            <a:chOff x="1791222" y="651353"/>
            <a:chExt cx="601250" cy="1189973"/>
          </a:xfrm>
        </p:grpSpPr>
        <p:sp>
          <p:nvSpPr>
            <p:cNvPr id="4" name="Oval 3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336143" y="159428"/>
            <a:ext cx="132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Anonymous user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12684" y="382043"/>
            <a:ext cx="601250" cy="1189973"/>
            <a:chOff x="1791222" y="651353"/>
            <a:chExt cx="601250" cy="1189973"/>
          </a:xfrm>
        </p:grpSpPr>
        <p:sp>
          <p:nvSpPr>
            <p:cNvPr id="19" name="Oval 18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140599" y="252304"/>
            <a:ext cx="130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Logged in customer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31748" y="278551"/>
            <a:ext cx="601250" cy="1189973"/>
            <a:chOff x="1791222" y="651353"/>
            <a:chExt cx="601250" cy="1189973"/>
          </a:xfrm>
        </p:grpSpPr>
        <p:sp>
          <p:nvSpPr>
            <p:cNvPr id="26" name="Oval 25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312478" y="292427"/>
            <a:ext cx="14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Staff/Admin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59187" y="3253150"/>
            <a:ext cx="3931082" cy="1755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991547" y="3373623"/>
            <a:ext cx="106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646588" y="1687583"/>
            <a:ext cx="68665" cy="120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00783" y="1485328"/>
            <a:ext cx="498234" cy="5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448800" y="1587050"/>
            <a:ext cx="489837" cy="46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28295" y="964504"/>
            <a:ext cx="144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only </a:t>
            </a:r>
          </a:p>
          <a:p>
            <a:r>
              <a:rPr lang="en-GB" dirty="0"/>
              <a:t>browse items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80340" y="1207694"/>
            <a:ext cx="208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browse and buy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6162" y="764253"/>
            <a:ext cx="216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create boxes and edit prices and visibility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682947" y="5557221"/>
            <a:ext cx="2432393" cy="897622"/>
            <a:chOff x="1553230" y="5315288"/>
            <a:chExt cx="2432393" cy="897622"/>
          </a:xfrm>
        </p:grpSpPr>
        <p:sp>
          <p:nvSpPr>
            <p:cNvPr id="50" name="Cloud 49"/>
            <p:cNvSpPr/>
            <p:nvPr/>
          </p:nvSpPr>
          <p:spPr>
            <a:xfrm>
              <a:off x="1553230" y="5315288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1601" y="5440933"/>
              <a:ext cx="1515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WCF Web Service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220379" y="5469154"/>
            <a:ext cx="2432393" cy="897622"/>
            <a:chOff x="6106188" y="5550386"/>
            <a:chExt cx="2432393" cy="897622"/>
          </a:xfrm>
        </p:grpSpPr>
        <p:sp>
          <p:nvSpPr>
            <p:cNvPr id="52" name="Cloud 51"/>
            <p:cNvSpPr/>
            <p:nvPr/>
          </p:nvSpPr>
          <p:spPr>
            <a:xfrm>
              <a:off x="6106188" y="5550386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5082" y="5764098"/>
              <a:ext cx="130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HTTP Web Service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673740" y="4085078"/>
            <a:ext cx="207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Retrieve products from external web services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638016" y="2932896"/>
            <a:ext cx="2154474" cy="897622"/>
            <a:chOff x="25055" y="3306871"/>
            <a:chExt cx="2432393" cy="897622"/>
          </a:xfrm>
        </p:grpSpPr>
        <p:sp>
          <p:nvSpPr>
            <p:cNvPr id="54" name="Cloud 53"/>
            <p:cNvSpPr/>
            <p:nvPr/>
          </p:nvSpPr>
          <p:spPr>
            <a:xfrm>
              <a:off x="25055" y="3306871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8414" y="3452192"/>
              <a:ext cx="1903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Public facing web services</a:t>
              </a: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4219978" y="1286249"/>
            <a:ext cx="3481430" cy="129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1"/>
            <a:endCxn id="54" idx="0"/>
          </p:cNvCxnSpPr>
          <p:nvPr/>
        </p:nvCxnSpPr>
        <p:spPr>
          <a:xfrm flipH="1" flipV="1">
            <a:off x="4790695" y="3381707"/>
            <a:ext cx="1768492" cy="74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0" idx="3"/>
          </p:cNvCxnSpPr>
          <p:nvPr/>
        </p:nvCxnSpPr>
        <p:spPr>
          <a:xfrm flipH="1">
            <a:off x="6899144" y="5008408"/>
            <a:ext cx="126290" cy="6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>
            <a:off x="10228295" y="5008408"/>
            <a:ext cx="208281" cy="5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713934" y="2086485"/>
            <a:ext cx="1734866" cy="69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cxnSp>
        <p:nvCxnSpPr>
          <p:cNvPr id="36" name="Straight Arrow Connector 35"/>
          <p:cNvCxnSpPr>
            <a:stCxn id="7" idx="2"/>
            <a:endCxn id="32" idx="0"/>
          </p:cNvCxnSpPr>
          <p:nvPr/>
        </p:nvCxnSpPr>
        <p:spPr>
          <a:xfrm flipH="1">
            <a:off x="8524728" y="2777500"/>
            <a:ext cx="56639" cy="47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250554" y="4579590"/>
            <a:ext cx="2432393" cy="897622"/>
            <a:chOff x="6106188" y="5550386"/>
            <a:chExt cx="2432393" cy="897622"/>
          </a:xfrm>
        </p:grpSpPr>
        <p:sp>
          <p:nvSpPr>
            <p:cNvPr id="57" name="Cloud 56"/>
            <p:cNvSpPr/>
            <p:nvPr/>
          </p:nvSpPr>
          <p:spPr>
            <a:xfrm>
              <a:off x="6106188" y="5550386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25082" y="5764098"/>
              <a:ext cx="130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Caching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21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0560" y="2310937"/>
            <a:ext cx="286789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CREATE/</a:t>
            </a:r>
            <a:r>
              <a:rPr lang="en-GB" dirty="0" err="1"/>
              <a:t>api</a:t>
            </a:r>
            <a:r>
              <a:rPr lang="en-GB" dirty="0"/>
              <a:t>/User</a:t>
            </a:r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5902036" y="971189"/>
            <a:ext cx="12469" cy="133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4954385" y="4754878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Users 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3147" y="1737498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6854" y="3491342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58793" y="2310937"/>
            <a:ext cx="286789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/User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49440" y="1413164"/>
            <a:ext cx="1612669" cy="89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81945" y="1734819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468" y="137786"/>
            <a:ext cx="251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Users Web Service</a:t>
            </a:r>
          </a:p>
        </p:txBody>
      </p:sp>
      <p:cxnSp>
        <p:nvCxnSpPr>
          <p:cNvPr id="10" name="Straight Arrow Connector 9"/>
          <p:cNvCxnSpPr>
            <a:stCxn id="27" idx="2"/>
            <a:endCxn id="16" idx="3"/>
          </p:cNvCxnSpPr>
          <p:nvPr/>
        </p:nvCxnSpPr>
        <p:spPr>
          <a:xfrm flipH="1">
            <a:off x="6878781" y="3208711"/>
            <a:ext cx="2213957" cy="73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16" idx="0"/>
          </p:cNvCxnSpPr>
          <p:nvPr/>
        </p:nvCxnSpPr>
        <p:spPr>
          <a:xfrm>
            <a:off x="5914505" y="3208711"/>
            <a:ext cx="8313" cy="28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7" idx="1"/>
          </p:cNvCxnSpPr>
          <p:nvPr/>
        </p:nvCxnSpPr>
        <p:spPr>
          <a:xfrm flipH="1">
            <a:off x="5910349" y="4389116"/>
            <a:ext cx="12469" cy="36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9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84102" y="228374"/>
            <a:ext cx="601250" cy="1189973"/>
            <a:chOff x="1791222" y="651353"/>
            <a:chExt cx="601250" cy="1189973"/>
          </a:xfrm>
        </p:grpSpPr>
        <p:sp>
          <p:nvSpPr>
            <p:cNvPr id="4" name="Oval 3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178111" y="161584"/>
            <a:ext cx="132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Anonymous user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211913" y="150312"/>
            <a:ext cx="601250" cy="1189973"/>
            <a:chOff x="1791222" y="651353"/>
            <a:chExt cx="601250" cy="1189973"/>
          </a:xfrm>
        </p:grpSpPr>
        <p:sp>
          <p:nvSpPr>
            <p:cNvPr id="19" name="Oval 18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798842" y="526570"/>
            <a:ext cx="130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Logged in customer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572500" y="118756"/>
            <a:ext cx="601250" cy="1189973"/>
            <a:chOff x="1791222" y="651353"/>
            <a:chExt cx="601250" cy="1189973"/>
          </a:xfrm>
        </p:grpSpPr>
        <p:sp>
          <p:nvSpPr>
            <p:cNvPr id="26" name="Oval 25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12494" y="33617"/>
            <a:ext cx="14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Staff/Admin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2784" y="2404884"/>
            <a:ext cx="4359202" cy="2107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376262" y="2749045"/>
            <a:ext cx="2271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  <a:p>
            <a:r>
              <a:rPr lang="en-GB" sz="1200" dirty="0"/>
              <a:t>(MVC Application)</a:t>
            </a:r>
          </a:p>
        </p:txBody>
      </p:sp>
      <p:cxnSp>
        <p:nvCxnSpPr>
          <p:cNvPr id="39" name="Straight Arrow Connector 38"/>
          <p:cNvCxnSpPr>
            <a:endCxn id="7" idx="3"/>
          </p:cNvCxnSpPr>
          <p:nvPr/>
        </p:nvCxnSpPr>
        <p:spPr>
          <a:xfrm flipH="1">
            <a:off x="8854333" y="1112173"/>
            <a:ext cx="1006267" cy="5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9546356" y="5964405"/>
            <a:ext cx="2432393" cy="1074804"/>
            <a:chOff x="2887465" y="5222970"/>
            <a:chExt cx="2432393" cy="1074804"/>
          </a:xfrm>
        </p:grpSpPr>
        <p:sp>
          <p:nvSpPr>
            <p:cNvPr id="50" name="Cloud 49"/>
            <p:cNvSpPr/>
            <p:nvPr/>
          </p:nvSpPr>
          <p:spPr>
            <a:xfrm>
              <a:off x="2887465" y="522297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47646" y="5436000"/>
              <a:ext cx="183316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WCF Web Service</a:t>
              </a:r>
            </a:p>
            <a:p>
              <a:r>
                <a:rPr lang="en-GB" sz="1400" dirty="0"/>
                <a:t>    (RESTful Service)</a:t>
              </a:r>
            </a:p>
            <a:p>
              <a:endParaRPr lang="en-GB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557349" y="4744581"/>
            <a:ext cx="2432393" cy="897622"/>
            <a:chOff x="7529538" y="5487897"/>
            <a:chExt cx="2432393" cy="897622"/>
          </a:xfrm>
        </p:grpSpPr>
        <p:sp>
          <p:nvSpPr>
            <p:cNvPr id="52" name="Cloud 51"/>
            <p:cNvSpPr/>
            <p:nvPr/>
          </p:nvSpPr>
          <p:spPr>
            <a:xfrm>
              <a:off x="7529538" y="5487897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70083" y="5624861"/>
              <a:ext cx="151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HTTP</a:t>
              </a:r>
            </a:p>
            <a:p>
              <a:pPr algn="ctr"/>
              <a:r>
                <a:rPr lang="en-GB" sz="1400" dirty="0"/>
                <a:t>(RESTful Service)</a:t>
              </a:r>
              <a:endParaRPr lang="en-GB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506582" y="6050989"/>
            <a:ext cx="1989548" cy="756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6491411" y="6070920"/>
            <a:ext cx="1973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Proxy</a:t>
            </a:r>
          </a:p>
          <a:p>
            <a:r>
              <a:rPr lang="en-GB" sz="1200" dirty="0"/>
              <a:t>(C# Class Library)</a:t>
            </a:r>
          </a:p>
          <a:p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8810463" y="6028707"/>
            <a:ext cx="110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XML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613083" y="5029892"/>
            <a:ext cx="126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JSON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84927" y="3841301"/>
            <a:ext cx="1926917" cy="563927"/>
            <a:chOff x="6412803" y="5026965"/>
            <a:chExt cx="1926917" cy="563927"/>
          </a:xfrm>
        </p:grpSpPr>
        <p:sp>
          <p:nvSpPr>
            <p:cNvPr id="84" name="Rectangle 83"/>
            <p:cNvSpPr/>
            <p:nvPr/>
          </p:nvSpPr>
          <p:spPr>
            <a:xfrm>
              <a:off x="6412803" y="5026965"/>
              <a:ext cx="1926917" cy="5294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50321" y="5036894"/>
              <a:ext cx="17190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Repositories</a:t>
              </a:r>
            </a:p>
            <a:p>
              <a:r>
                <a:rPr lang="en-GB" sz="1200" dirty="0"/>
                <a:t>(C# Class Library)</a:t>
              </a:r>
              <a:endParaRPr lang="en-GB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342" y="1843973"/>
            <a:ext cx="1758173" cy="771637"/>
            <a:chOff x="1553230" y="5315288"/>
            <a:chExt cx="2432393" cy="897622"/>
          </a:xfrm>
        </p:grpSpPr>
        <p:sp>
          <p:nvSpPr>
            <p:cNvPr id="64" name="Cloud 63"/>
            <p:cNvSpPr/>
            <p:nvPr/>
          </p:nvSpPr>
          <p:spPr>
            <a:xfrm>
              <a:off x="1553230" y="5315288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11601" y="5440933"/>
              <a:ext cx="1515650" cy="608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Products Web Service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23484" y="2688213"/>
            <a:ext cx="1829257" cy="714772"/>
            <a:chOff x="2369950" y="4752890"/>
            <a:chExt cx="2432393" cy="897622"/>
          </a:xfrm>
        </p:grpSpPr>
        <p:sp>
          <p:nvSpPr>
            <p:cNvPr id="76" name="Cloud 75"/>
            <p:cNvSpPr/>
            <p:nvPr/>
          </p:nvSpPr>
          <p:spPr>
            <a:xfrm>
              <a:off x="2369950" y="475289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40853" y="4879489"/>
              <a:ext cx="1515650" cy="65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Orders Web Service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28634" y="3510663"/>
            <a:ext cx="1579450" cy="698275"/>
            <a:chOff x="1511190" y="5579420"/>
            <a:chExt cx="2432393" cy="897622"/>
          </a:xfrm>
        </p:grpSpPr>
        <p:sp>
          <p:nvSpPr>
            <p:cNvPr id="83" name="Cloud 82"/>
            <p:cNvSpPr/>
            <p:nvPr/>
          </p:nvSpPr>
          <p:spPr>
            <a:xfrm>
              <a:off x="1511190" y="557942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84523" y="5644374"/>
              <a:ext cx="1515650" cy="672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Users Web Service</a:t>
              </a:r>
            </a:p>
          </p:txBody>
        </p:sp>
      </p:grpSp>
      <p:sp>
        <p:nvSpPr>
          <p:cNvPr id="88" name="Flowchart: Magnetic Disk 87"/>
          <p:cNvSpPr/>
          <p:nvPr/>
        </p:nvSpPr>
        <p:spPr>
          <a:xfrm>
            <a:off x="689816" y="4756303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lowchart: Magnetic Disk 88"/>
          <p:cNvSpPr/>
          <p:nvPr/>
        </p:nvSpPr>
        <p:spPr>
          <a:xfrm>
            <a:off x="2428211" y="4528582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lowchart: Magnetic Disk 89"/>
          <p:cNvSpPr/>
          <p:nvPr/>
        </p:nvSpPr>
        <p:spPr>
          <a:xfrm>
            <a:off x="3180206" y="4496602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Arrow Connector 99"/>
          <p:cNvCxnSpPr>
            <a:endCxn id="7" idx="1"/>
          </p:cNvCxnSpPr>
          <p:nvPr/>
        </p:nvCxnSpPr>
        <p:spPr>
          <a:xfrm>
            <a:off x="5798842" y="1131203"/>
            <a:ext cx="1302704" cy="49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122721" y="1220733"/>
            <a:ext cx="4978825" cy="62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66" idx="0"/>
          </p:cNvCxnSpPr>
          <p:nvPr/>
        </p:nvCxnSpPr>
        <p:spPr>
          <a:xfrm flipH="1">
            <a:off x="7478113" y="4512507"/>
            <a:ext cx="364625" cy="155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1546" y="1209265"/>
            <a:ext cx="1752787" cy="83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  <a:p>
            <a:pPr algn="ctr"/>
            <a:r>
              <a:rPr lang="en-GB" dirty="0"/>
              <a:t>(authenticating users)</a:t>
            </a:r>
          </a:p>
        </p:txBody>
      </p:sp>
      <p:cxnSp>
        <p:nvCxnSpPr>
          <p:cNvPr id="37" name="Straight Arrow Connector 36"/>
          <p:cNvCxnSpPr>
            <a:stCxn id="7" idx="2"/>
            <a:endCxn id="32" idx="0"/>
          </p:cNvCxnSpPr>
          <p:nvPr/>
        </p:nvCxnSpPr>
        <p:spPr>
          <a:xfrm>
            <a:off x="7977940" y="2045640"/>
            <a:ext cx="54445" cy="35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35209" y="5581056"/>
            <a:ext cx="393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Encryption or hashing of sensitive data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2044" y="5925843"/>
            <a:ext cx="2256069" cy="756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388107" y="5998023"/>
            <a:ext cx="197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Cacher</a:t>
            </a:r>
            <a:r>
              <a:rPr lang="en-GB" sz="1200" dirty="0"/>
              <a:t> to cache some items from external web services </a:t>
            </a:r>
          </a:p>
          <a:p>
            <a:r>
              <a:rPr lang="en-GB" sz="1200" dirty="0"/>
              <a:t>(Azure web job)</a:t>
            </a:r>
          </a:p>
        </p:txBody>
      </p:sp>
      <p:cxnSp>
        <p:nvCxnSpPr>
          <p:cNvPr id="46" name="Straight Arrow Connector 45"/>
          <p:cNvCxnSpPr>
            <a:endCxn id="64" idx="0"/>
          </p:cNvCxnSpPr>
          <p:nvPr/>
        </p:nvCxnSpPr>
        <p:spPr>
          <a:xfrm flipH="1" flipV="1">
            <a:off x="1800050" y="2229792"/>
            <a:ext cx="4096694" cy="3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76" idx="0"/>
          </p:cNvCxnSpPr>
          <p:nvPr/>
        </p:nvCxnSpPr>
        <p:spPr>
          <a:xfrm flipH="1">
            <a:off x="3451217" y="3045599"/>
            <a:ext cx="2505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83" idx="0"/>
          </p:cNvCxnSpPr>
          <p:nvPr/>
        </p:nvCxnSpPr>
        <p:spPr>
          <a:xfrm flipH="1">
            <a:off x="5206768" y="3822801"/>
            <a:ext cx="646016" cy="3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88" idx="3"/>
          </p:cNvCxnSpPr>
          <p:nvPr/>
        </p:nvCxnSpPr>
        <p:spPr>
          <a:xfrm flipV="1">
            <a:off x="817685" y="5394112"/>
            <a:ext cx="122329" cy="53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8" idx="1"/>
          </p:cNvCxnSpPr>
          <p:nvPr/>
        </p:nvCxnSpPr>
        <p:spPr>
          <a:xfrm flipV="1">
            <a:off x="940014" y="4370798"/>
            <a:ext cx="579160" cy="3855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2706403" y="4370798"/>
            <a:ext cx="339267" cy="169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90" idx="1"/>
          </p:cNvCxnSpPr>
          <p:nvPr/>
        </p:nvCxnSpPr>
        <p:spPr>
          <a:xfrm flipH="1" flipV="1">
            <a:off x="3026684" y="4370798"/>
            <a:ext cx="403720" cy="125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4" idx="1"/>
          </p:cNvCxnSpPr>
          <p:nvPr/>
        </p:nvCxnSpPr>
        <p:spPr>
          <a:xfrm flipH="1" flipV="1">
            <a:off x="922429" y="2614788"/>
            <a:ext cx="547767" cy="122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5" idx="0"/>
          </p:cNvCxnSpPr>
          <p:nvPr/>
        </p:nvCxnSpPr>
        <p:spPr>
          <a:xfrm flipV="1">
            <a:off x="2381982" y="3397366"/>
            <a:ext cx="33613" cy="453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3" idx="2"/>
          </p:cNvCxnSpPr>
          <p:nvPr/>
        </p:nvCxnSpPr>
        <p:spPr>
          <a:xfrm flipV="1">
            <a:off x="3289478" y="3859801"/>
            <a:ext cx="344055" cy="122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25066" y="4674001"/>
            <a:ext cx="86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Users </a:t>
            </a:r>
          </a:p>
          <a:p>
            <a:r>
              <a:rPr lang="en-GB" sz="1400" dirty="0"/>
              <a:t>database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380" y="4700128"/>
            <a:ext cx="92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Orders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8556" y="4877525"/>
            <a:ext cx="86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Products database</a:t>
            </a:r>
          </a:p>
        </p:txBody>
      </p:sp>
      <p:cxnSp>
        <p:nvCxnSpPr>
          <p:cNvPr id="11" name="Straight Arrow Connector 10"/>
          <p:cNvCxnSpPr>
            <a:stCxn id="34" idx="3"/>
          </p:cNvCxnSpPr>
          <p:nvPr/>
        </p:nvCxnSpPr>
        <p:spPr>
          <a:xfrm>
            <a:off x="2538113" y="6303999"/>
            <a:ext cx="3968469" cy="9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496130" y="5464688"/>
            <a:ext cx="1151526" cy="58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445480" y="6631314"/>
            <a:ext cx="1202176" cy="7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Magnetic Disk 76"/>
          <p:cNvSpPr/>
          <p:nvPr/>
        </p:nvSpPr>
        <p:spPr>
          <a:xfrm>
            <a:off x="1390552" y="4762936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/>
          <p:cNvCxnSpPr>
            <a:cxnSpLocks/>
            <a:stCxn id="77" idx="2"/>
          </p:cNvCxnSpPr>
          <p:nvPr/>
        </p:nvCxnSpPr>
        <p:spPr>
          <a:xfrm flipH="1" flipV="1">
            <a:off x="1170530" y="5038167"/>
            <a:ext cx="220022" cy="43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47891" y="5321550"/>
            <a:ext cx="1472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Wrappings - table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0394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3092" y="1573823"/>
            <a:ext cx="11966331" cy="3393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42426" y="1573823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3148" y="2426731"/>
            <a:ext cx="2356338" cy="929060"/>
            <a:chOff x="3226777" y="1406769"/>
            <a:chExt cx="2628900" cy="923193"/>
          </a:xfrm>
        </p:grpSpPr>
        <p:sp>
          <p:nvSpPr>
            <p:cNvPr id="3" name="Rectangle 2"/>
            <p:cNvSpPr/>
            <p:nvPr/>
          </p:nvSpPr>
          <p:spPr>
            <a:xfrm>
              <a:off x="3226777" y="1406769"/>
              <a:ext cx="2628900" cy="9231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9338" y="1547446"/>
              <a:ext cx="1995854" cy="642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Views</a:t>
              </a:r>
            </a:p>
            <a:p>
              <a:pPr algn="ctr"/>
              <a:r>
                <a:rPr lang="en-GB" dirty="0"/>
                <a:t>(Razor)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79728" y="2426785"/>
            <a:ext cx="2356338" cy="967154"/>
            <a:chOff x="3226778" y="2628900"/>
            <a:chExt cx="2356338" cy="905608"/>
          </a:xfrm>
        </p:grpSpPr>
        <p:sp>
          <p:nvSpPr>
            <p:cNvPr id="6" name="Rectangle 5"/>
            <p:cNvSpPr/>
            <p:nvPr/>
          </p:nvSpPr>
          <p:spPr>
            <a:xfrm>
              <a:off x="3226778" y="2628900"/>
              <a:ext cx="2356338" cy="9056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1079" y="2839915"/>
              <a:ext cx="1788926" cy="605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View Models</a:t>
              </a:r>
            </a:p>
            <a:p>
              <a:pPr algn="ctr"/>
              <a:r>
                <a:rPr lang="en-GB" dirty="0"/>
                <a:t>(Knockout JS)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06308" y="2426731"/>
            <a:ext cx="2338754" cy="967154"/>
            <a:chOff x="3244361" y="4237892"/>
            <a:chExt cx="2338754" cy="967154"/>
          </a:xfrm>
        </p:grpSpPr>
        <p:sp>
          <p:nvSpPr>
            <p:cNvPr id="9" name="Rectangle 8"/>
            <p:cNvSpPr/>
            <p:nvPr/>
          </p:nvSpPr>
          <p:spPr>
            <a:xfrm>
              <a:off x="3244361" y="4237892"/>
              <a:ext cx="2338754" cy="967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13638" y="4457702"/>
              <a:ext cx="1646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Controllers</a:t>
              </a:r>
            </a:p>
            <a:p>
              <a:pPr algn="ctr"/>
              <a:r>
                <a:rPr lang="en-GB" dirty="0"/>
                <a:t>(jQuery/Ajax)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9609992" y="2426731"/>
            <a:ext cx="2189285" cy="929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970477" y="2568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API Controllers</a:t>
            </a:r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009486" y="2864885"/>
            <a:ext cx="570242" cy="4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5922878" y="2900757"/>
            <a:ext cx="583430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1"/>
          </p:cNvCxnSpPr>
          <p:nvPr/>
        </p:nvCxnSpPr>
        <p:spPr>
          <a:xfrm flipV="1">
            <a:off x="8850716" y="2891261"/>
            <a:ext cx="759276" cy="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09992" y="5565531"/>
            <a:ext cx="2338754" cy="1099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9777046" y="5662246"/>
            <a:ext cx="14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Repository</a:t>
            </a:r>
          </a:p>
        </p:txBody>
      </p:sp>
      <p:cxnSp>
        <p:nvCxnSpPr>
          <p:cNvPr id="25" name="Straight Arrow Connector 24"/>
          <p:cNvCxnSpPr>
            <a:stCxn id="12" idx="2"/>
            <a:endCxn id="22" idx="0"/>
          </p:cNvCxnSpPr>
          <p:nvPr/>
        </p:nvCxnSpPr>
        <p:spPr>
          <a:xfrm>
            <a:off x="10704635" y="3355791"/>
            <a:ext cx="74734" cy="220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42638" y="184638"/>
            <a:ext cx="2567354" cy="1011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236068" y="356089"/>
            <a:ext cx="218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facing web services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9012115" y="1195754"/>
            <a:ext cx="958362" cy="123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092" y="0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Repository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4783" y="782515"/>
            <a:ext cx="3042140" cy="3253153"/>
            <a:chOff x="1248506" y="782515"/>
            <a:chExt cx="3042140" cy="3253153"/>
          </a:xfrm>
        </p:grpSpPr>
        <p:grpSp>
          <p:nvGrpSpPr>
            <p:cNvPr id="7" name="Group 6"/>
            <p:cNvGrpSpPr/>
            <p:nvPr/>
          </p:nvGrpSpPr>
          <p:grpSpPr>
            <a:xfrm>
              <a:off x="1248507" y="782515"/>
              <a:ext cx="3042139" cy="967153"/>
              <a:chOff x="3974123" y="589085"/>
              <a:chExt cx="3042139" cy="96715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74123" y="589085"/>
                <a:ext cx="3042139" cy="967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132385" y="749495"/>
                <a:ext cx="28838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Abstract Repository Interface for Products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248506" y="3068515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769" y="3217985"/>
              <a:ext cx="2769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Concrete Implementation of Products Repository</a:t>
              </a:r>
            </a:p>
          </p:txBody>
        </p: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V="1">
              <a:off x="2769576" y="1749668"/>
              <a:ext cx="1" cy="1318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312626" y="782513"/>
            <a:ext cx="3067050" cy="3253155"/>
            <a:chOff x="4312626" y="782513"/>
            <a:chExt cx="3067050" cy="3253155"/>
          </a:xfrm>
        </p:grpSpPr>
        <p:sp>
          <p:nvSpPr>
            <p:cNvPr id="12" name="Rectangle 11"/>
            <p:cNvSpPr/>
            <p:nvPr/>
          </p:nvSpPr>
          <p:spPr>
            <a:xfrm>
              <a:off x="4337537" y="782513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1323" y="861646"/>
              <a:ext cx="2804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Abstract Repository Interface for Users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12626" y="3068515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31323" y="3156438"/>
              <a:ext cx="2734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Concrete Implementation of Users Repository</a:t>
              </a:r>
            </a:p>
          </p:txBody>
        </p:sp>
        <p:cxnSp>
          <p:nvCxnSpPr>
            <p:cNvPr id="18" name="Straight Arrow Connector 17"/>
            <p:cNvCxnSpPr>
              <a:stCxn id="15" idx="0"/>
              <a:endCxn id="12" idx="2"/>
            </p:cNvCxnSpPr>
            <p:nvPr/>
          </p:nvCxnSpPr>
          <p:spPr>
            <a:xfrm flipV="1">
              <a:off x="5833696" y="1749666"/>
              <a:ext cx="24911" cy="1318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8175379" y="782512"/>
            <a:ext cx="3042139" cy="967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8335108" y="861646"/>
            <a:ext cx="26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Abstract Repository Interface for Orders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75379" y="3068515"/>
            <a:ext cx="3042139" cy="967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>
            <a:stCxn id="22" idx="0"/>
            <a:endCxn id="20" idx="2"/>
          </p:cNvCxnSpPr>
          <p:nvPr/>
        </p:nvCxnSpPr>
        <p:spPr>
          <a:xfrm flipV="1">
            <a:off x="9696449" y="1749665"/>
            <a:ext cx="0" cy="131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73562" y="3156438"/>
            <a:ext cx="2716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Concrete Implementation of Orders Repository</a:t>
            </a:r>
          </a:p>
        </p:txBody>
      </p:sp>
    </p:spTree>
    <p:extLst>
      <p:ext uri="{BB962C8B-B14F-4D97-AF65-F5344CB8AC3E}">
        <p14:creationId xmlns:p14="http://schemas.microsoft.com/office/powerpoint/2010/main" val="369473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2283" y="3424695"/>
            <a:ext cx="311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Web Service Proxy</a:t>
            </a:r>
          </a:p>
        </p:txBody>
      </p:sp>
      <p:sp>
        <p:nvSpPr>
          <p:cNvPr id="6" name="Cloud 5"/>
          <p:cNvSpPr/>
          <p:nvPr/>
        </p:nvSpPr>
        <p:spPr>
          <a:xfrm>
            <a:off x="1073021" y="1101012"/>
            <a:ext cx="2526036" cy="897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 Services</a:t>
            </a:r>
          </a:p>
        </p:txBody>
      </p:sp>
      <p:sp>
        <p:nvSpPr>
          <p:cNvPr id="9" name="TextBox 8"/>
          <p:cNvSpPr txBox="1"/>
          <p:nvPr/>
        </p:nvSpPr>
        <p:spPr>
          <a:xfrm rot="2445901">
            <a:off x="3371048" y="2543066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Uses [Http]</a:t>
            </a:r>
          </a:p>
        </p:txBody>
      </p:sp>
      <p:sp>
        <p:nvSpPr>
          <p:cNvPr id="12" name="Cloud 11"/>
          <p:cNvSpPr/>
          <p:nvPr/>
        </p:nvSpPr>
        <p:spPr>
          <a:xfrm>
            <a:off x="6926211" y="1101012"/>
            <a:ext cx="2432393" cy="897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WCF (</a:t>
            </a:r>
            <a:r>
              <a:rPr lang="en-GB" dirty="0" err="1"/>
              <a:t>BazzasBazaar</a:t>
            </a:r>
            <a:r>
              <a:rPr lang="en-GB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 rot="19273552">
            <a:off x="6017488" y="2530818"/>
            <a:ext cx="101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Uses [WCF]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74070" y="5156674"/>
            <a:ext cx="22895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App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7883" y="441523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GET </a:t>
            </a:r>
            <a:r>
              <a:rPr lang="en-GB" sz="1400" dirty="0" err="1"/>
              <a:t>Api</a:t>
            </a:r>
            <a:r>
              <a:rPr lang="en-GB" sz="1400" dirty="0"/>
              <a:t>/…</a:t>
            </a:r>
          </a:p>
        </p:txBody>
      </p:sp>
      <p:sp>
        <p:nvSpPr>
          <p:cNvPr id="2" name="Cloud 1"/>
          <p:cNvSpPr/>
          <p:nvPr/>
        </p:nvSpPr>
        <p:spPr>
          <a:xfrm>
            <a:off x="4488873" y="3227887"/>
            <a:ext cx="1313410" cy="6706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44342" y="1870364"/>
            <a:ext cx="1546167" cy="13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250276" y="1901247"/>
            <a:ext cx="1535773" cy="132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35206" y="3898503"/>
            <a:ext cx="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758612" y="335902"/>
            <a:ext cx="2332653" cy="94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HTTP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999" y="2220682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/Category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0318" y="2220683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/Product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9637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678956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/Brand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28171" y="1124405"/>
            <a:ext cx="17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 Request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0544" y="1576873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0521" y="1553613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4432" y="1259766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21" name="Cloud 20"/>
          <p:cNvSpPr/>
          <p:nvPr/>
        </p:nvSpPr>
        <p:spPr>
          <a:xfrm>
            <a:off x="4637915" y="5047861"/>
            <a:ext cx="3022518" cy="1166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 Proxy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2881" y="4200660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6145" y="4068213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80520" y="3853671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21013" y="4071708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019993" y="3300153"/>
            <a:ext cx="2738619" cy="202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37915" y="3283527"/>
            <a:ext cx="781983" cy="176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79637" y="3300153"/>
            <a:ext cx="436305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660433" y="3300153"/>
            <a:ext cx="2273276" cy="187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22881" y="947651"/>
            <a:ext cx="2835731" cy="127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854633" y="1259766"/>
            <a:ext cx="454485" cy="87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75120" y="1188720"/>
            <a:ext cx="632553" cy="9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091265" y="856211"/>
            <a:ext cx="2842444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5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758612" y="335902"/>
            <a:ext cx="2332653" cy="94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WCF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999" y="2220682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/Category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0318" y="2220683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/Product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9637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670643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/Brand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2209799" y="807098"/>
            <a:ext cx="2556049" cy="155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4394718" y="1215243"/>
            <a:ext cx="885531" cy="100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83290" y="1215244"/>
            <a:ext cx="667477" cy="103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950767" y="1017036"/>
            <a:ext cx="2689311" cy="125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3933" y="1422578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56492" y="1898914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41411" y="1875022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39841" y="1717963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7" name="Cloud 16"/>
          <p:cNvSpPr/>
          <p:nvPr/>
        </p:nvSpPr>
        <p:spPr>
          <a:xfrm>
            <a:off x="4637915" y="5047861"/>
            <a:ext cx="3022518" cy="1166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 Proxy</a:t>
            </a:r>
          </a:p>
        </p:txBody>
      </p:sp>
      <p:cxnSp>
        <p:nvCxnSpPr>
          <p:cNvPr id="18" name="Straight Arrow Connector 17"/>
          <p:cNvCxnSpPr>
            <a:stCxn id="17" idx="2"/>
            <a:endCxn id="5" idx="2"/>
          </p:cNvCxnSpPr>
          <p:nvPr/>
        </p:nvCxnSpPr>
        <p:spPr>
          <a:xfrm flipH="1" flipV="1">
            <a:off x="1295399" y="3191065"/>
            <a:ext cx="3351891" cy="243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2"/>
          </p:cNvCxnSpPr>
          <p:nvPr/>
        </p:nvCxnSpPr>
        <p:spPr>
          <a:xfrm flipH="1" flipV="1">
            <a:off x="4394718" y="3191066"/>
            <a:ext cx="1082565" cy="195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 flipV="1">
            <a:off x="6579637" y="3191067"/>
            <a:ext cx="914400" cy="185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8" idx="2"/>
          </p:cNvCxnSpPr>
          <p:nvPr/>
        </p:nvCxnSpPr>
        <p:spPr>
          <a:xfrm flipV="1">
            <a:off x="7657914" y="3191067"/>
            <a:ext cx="2927129" cy="24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0436" y="2984269"/>
            <a:ext cx="242731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SelectionBoxes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5793967" y="1644521"/>
            <a:ext cx="4" cy="125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4788129" y="5220391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SelectionBox</a:t>
            </a:r>
            <a:r>
              <a:rPr lang="en-GB" dirty="0"/>
              <a:t> Database</a:t>
            </a:r>
          </a:p>
        </p:txBody>
      </p:sp>
      <p:cxnSp>
        <p:nvCxnSpPr>
          <p:cNvPr id="15" name="Straight Arrow Connector 14"/>
          <p:cNvCxnSpPr>
            <a:stCxn id="9" idx="2"/>
            <a:endCxn id="28" idx="0"/>
          </p:cNvCxnSpPr>
          <p:nvPr/>
        </p:nvCxnSpPr>
        <p:spPr>
          <a:xfrm flipH="1">
            <a:off x="5744094" y="3882043"/>
            <a:ext cx="1" cy="2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61954" y="2119884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88130" y="4102330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208" y="137786"/>
            <a:ext cx="221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Products Web Service</a:t>
            </a:r>
          </a:p>
        </p:txBody>
      </p:sp>
      <p:cxnSp>
        <p:nvCxnSpPr>
          <p:cNvPr id="17" name="Straight Arrow Connector 16"/>
          <p:cNvCxnSpPr>
            <a:stCxn id="28" idx="2"/>
            <a:endCxn id="13" idx="1"/>
          </p:cNvCxnSpPr>
          <p:nvPr/>
        </p:nvCxnSpPr>
        <p:spPr>
          <a:xfrm flipH="1">
            <a:off x="5744093" y="5000104"/>
            <a:ext cx="1" cy="2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838006" y="5220392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Orders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6421" y="2984269"/>
            <a:ext cx="1978429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CREATE/</a:t>
            </a:r>
            <a:r>
              <a:rPr lang="en-GB" dirty="0" err="1"/>
              <a:t>api</a:t>
            </a:r>
            <a:r>
              <a:rPr lang="en-GB" dirty="0"/>
              <a:t>/Orders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flipH="1">
            <a:off x="3215636" y="1479665"/>
            <a:ext cx="1345281" cy="150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98" y="2097623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38004" y="4102330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61555" y="2984268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/Orders</a:t>
            </a:r>
          </a:p>
        </p:txBody>
      </p:sp>
      <p:cxnSp>
        <p:nvCxnSpPr>
          <p:cNvPr id="33" name="Straight Arrow Connector 32"/>
          <p:cNvCxnSpPr>
            <a:stCxn id="4" idx="1"/>
          </p:cNvCxnSpPr>
          <p:nvPr/>
        </p:nvCxnSpPr>
        <p:spPr>
          <a:xfrm>
            <a:off x="5793971" y="1644521"/>
            <a:ext cx="23547" cy="126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967" y="2138488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312" y="87682"/>
            <a:ext cx="225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Orders Web service</a:t>
            </a:r>
          </a:p>
        </p:txBody>
      </p:sp>
      <p:cxnSp>
        <p:nvCxnSpPr>
          <p:cNvPr id="20" name="Straight Arrow Connector 19"/>
          <p:cNvCxnSpPr>
            <a:stCxn id="30" idx="2"/>
            <a:endCxn id="16" idx="0"/>
          </p:cNvCxnSpPr>
          <p:nvPr/>
        </p:nvCxnSpPr>
        <p:spPr>
          <a:xfrm flipH="1">
            <a:off x="5793968" y="3882042"/>
            <a:ext cx="23551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7" idx="1"/>
          </p:cNvCxnSpPr>
          <p:nvPr/>
        </p:nvCxnSpPr>
        <p:spPr>
          <a:xfrm>
            <a:off x="5793968" y="5000104"/>
            <a:ext cx="2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3447012" y="3882042"/>
            <a:ext cx="1390992" cy="66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3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396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Michael Watts</cp:lastModifiedBy>
  <cp:revision>37</cp:revision>
  <dcterms:created xsi:type="dcterms:W3CDTF">2016-11-11T09:06:14Z</dcterms:created>
  <dcterms:modified xsi:type="dcterms:W3CDTF">2017-01-12T15:10:33Z</dcterms:modified>
</cp:coreProperties>
</file>