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273E54-21DE-4A41-85B2-6F69B238B3E1}">
          <p14:sldIdLst>
            <p14:sldId id="256"/>
          </p14:sldIdLst>
        </p14:section>
        <p14:section name="Untitled Section" id="{8AE06A22-4C0C-4606-8267-E2095F3F7694}">
          <p14:sldIdLst/>
        </p14:section>
        <p14:section name="Untitled Section" id="{09861B8E-43BF-4364-84A3-698B480C5B58}">
          <p14:sldIdLst>
            <p14:sldId id="257"/>
            <p14:sldId id="264"/>
            <p14:sldId id="265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6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6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89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1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01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7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8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7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7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11F0-0C4B-45D6-9FBD-58D4072DB13C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11F0-0C4B-45D6-9FBD-58D4072DB13C}" type="datetimeFigureOut">
              <a:rPr lang="en-GB" smtClean="0"/>
              <a:t>11/01/2017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BD15-2D87-4071-99DB-46CF8D822D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3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571432" y="420862"/>
            <a:ext cx="601250" cy="1189973"/>
            <a:chOff x="1791222" y="651353"/>
            <a:chExt cx="601250" cy="1189973"/>
          </a:xfrm>
        </p:grpSpPr>
        <p:sp>
          <p:nvSpPr>
            <p:cNvPr id="4" name="Oval 3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336143" y="159428"/>
            <a:ext cx="132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Anonymous user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12684" y="382043"/>
            <a:ext cx="601250" cy="1189973"/>
            <a:chOff x="1791222" y="651353"/>
            <a:chExt cx="601250" cy="1189973"/>
          </a:xfrm>
        </p:grpSpPr>
        <p:sp>
          <p:nvSpPr>
            <p:cNvPr id="19" name="Oval 18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140599" y="252304"/>
            <a:ext cx="130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Logged in customer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31748" y="278551"/>
            <a:ext cx="601250" cy="1189973"/>
            <a:chOff x="1791222" y="651353"/>
            <a:chExt cx="601250" cy="1189973"/>
          </a:xfrm>
        </p:grpSpPr>
        <p:sp>
          <p:nvSpPr>
            <p:cNvPr id="26" name="Oval 25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312478" y="292427"/>
            <a:ext cx="14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Staff/Admin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59187" y="3253150"/>
            <a:ext cx="3931082" cy="1755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991547" y="3373623"/>
            <a:ext cx="106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646588" y="1687583"/>
            <a:ext cx="68665" cy="120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400783" y="1485328"/>
            <a:ext cx="498234" cy="542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448800" y="1587050"/>
            <a:ext cx="489837" cy="46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28295" y="964504"/>
            <a:ext cx="144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only </a:t>
            </a:r>
          </a:p>
          <a:p>
            <a:r>
              <a:rPr lang="en-GB" dirty="0"/>
              <a:t>browse items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80340" y="1207694"/>
            <a:ext cx="208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Can browse and buy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6162" y="764253"/>
            <a:ext cx="216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create boxes and edit prices and visibility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682947" y="5557221"/>
            <a:ext cx="2432393" cy="897622"/>
            <a:chOff x="1553230" y="5315288"/>
            <a:chExt cx="2432393" cy="897622"/>
          </a:xfrm>
        </p:grpSpPr>
        <p:sp>
          <p:nvSpPr>
            <p:cNvPr id="50" name="Cloud 49"/>
            <p:cNvSpPr/>
            <p:nvPr/>
          </p:nvSpPr>
          <p:spPr>
            <a:xfrm>
              <a:off x="1553230" y="5315288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011601" y="5440933"/>
              <a:ext cx="1515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WCF Web Service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220379" y="5469154"/>
            <a:ext cx="2432393" cy="897622"/>
            <a:chOff x="6106188" y="5550386"/>
            <a:chExt cx="2432393" cy="897622"/>
          </a:xfrm>
        </p:grpSpPr>
        <p:sp>
          <p:nvSpPr>
            <p:cNvPr id="52" name="Cloud 51"/>
            <p:cNvSpPr/>
            <p:nvPr/>
          </p:nvSpPr>
          <p:spPr>
            <a:xfrm>
              <a:off x="6106188" y="5550386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5082" y="5764098"/>
              <a:ext cx="130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HTTP Web Service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673740" y="4085078"/>
            <a:ext cx="207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Retrieve products from external web services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638016" y="2932896"/>
            <a:ext cx="2154474" cy="897622"/>
            <a:chOff x="25055" y="3306871"/>
            <a:chExt cx="2432393" cy="897622"/>
          </a:xfrm>
        </p:grpSpPr>
        <p:sp>
          <p:nvSpPr>
            <p:cNvPr id="54" name="Cloud 53"/>
            <p:cNvSpPr/>
            <p:nvPr/>
          </p:nvSpPr>
          <p:spPr>
            <a:xfrm>
              <a:off x="25055" y="3306871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8414" y="3452192"/>
              <a:ext cx="1903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Public facing web services</a:t>
              </a:r>
            </a:p>
          </p:txBody>
        </p:sp>
      </p:grpSp>
      <p:cxnSp>
        <p:nvCxnSpPr>
          <p:cNvPr id="65" name="Straight Arrow Connector 64"/>
          <p:cNvCxnSpPr/>
          <p:nvPr/>
        </p:nvCxnSpPr>
        <p:spPr>
          <a:xfrm>
            <a:off x="4219978" y="1286249"/>
            <a:ext cx="3481430" cy="129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1"/>
            <a:endCxn id="54" idx="0"/>
          </p:cNvCxnSpPr>
          <p:nvPr/>
        </p:nvCxnSpPr>
        <p:spPr>
          <a:xfrm flipH="1" flipV="1">
            <a:off x="4790695" y="3381707"/>
            <a:ext cx="1768492" cy="74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50" idx="3"/>
          </p:cNvCxnSpPr>
          <p:nvPr/>
        </p:nvCxnSpPr>
        <p:spPr>
          <a:xfrm flipH="1">
            <a:off x="6899144" y="5008408"/>
            <a:ext cx="126290" cy="60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2" idx="3"/>
          </p:cNvCxnSpPr>
          <p:nvPr/>
        </p:nvCxnSpPr>
        <p:spPr>
          <a:xfrm>
            <a:off x="10228295" y="5008408"/>
            <a:ext cx="208281" cy="5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713934" y="2086485"/>
            <a:ext cx="1734866" cy="69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</p:txBody>
      </p:sp>
      <p:cxnSp>
        <p:nvCxnSpPr>
          <p:cNvPr id="36" name="Straight Arrow Connector 35"/>
          <p:cNvCxnSpPr>
            <a:stCxn id="7" idx="2"/>
            <a:endCxn id="32" idx="0"/>
          </p:cNvCxnSpPr>
          <p:nvPr/>
        </p:nvCxnSpPr>
        <p:spPr>
          <a:xfrm flipH="1">
            <a:off x="8524728" y="2777500"/>
            <a:ext cx="56639" cy="47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250554" y="4579590"/>
            <a:ext cx="2432393" cy="897622"/>
            <a:chOff x="6106188" y="5550386"/>
            <a:chExt cx="2432393" cy="897622"/>
          </a:xfrm>
        </p:grpSpPr>
        <p:sp>
          <p:nvSpPr>
            <p:cNvPr id="57" name="Cloud 56"/>
            <p:cNvSpPr/>
            <p:nvPr/>
          </p:nvSpPr>
          <p:spPr>
            <a:xfrm>
              <a:off x="6106188" y="5550386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25082" y="5764098"/>
              <a:ext cx="130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Caching Application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21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0560" y="2310937"/>
            <a:ext cx="286789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CREATE/</a:t>
            </a:r>
            <a:r>
              <a:rPr lang="en-GB" dirty="0" err="1"/>
              <a:t>api</a:t>
            </a:r>
            <a:r>
              <a:rPr lang="en-GB" dirty="0"/>
              <a:t>/User</a:t>
            </a:r>
          </a:p>
        </p:txBody>
      </p:sp>
      <p:cxnSp>
        <p:nvCxnSpPr>
          <p:cNvPr id="6" name="Straight Arrow Connector 5"/>
          <p:cNvCxnSpPr>
            <a:endCxn id="5" idx="0"/>
          </p:cNvCxnSpPr>
          <p:nvPr/>
        </p:nvCxnSpPr>
        <p:spPr>
          <a:xfrm>
            <a:off x="5902036" y="971189"/>
            <a:ext cx="12469" cy="133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agnetic Disk 6"/>
          <p:cNvSpPr/>
          <p:nvPr/>
        </p:nvSpPr>
        <p:spPr>
          <a:xfrm>
            <a:off x="4954385" y="4754878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Users Database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3147" y="1737498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6854" y="3491342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58793" y="2310937"/>
            <a:ext cx="2867890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/User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949440" y="1413164"/>
            <a:ext cx="1612669" cy="897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81945" y="1734819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5468" y="137786"/>
            <a:ext cx="251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Users Web Service</a:t>
            </a:r>
          </a:p>
        </p:txBody>
      </p:sp>
      <p:cxnSp>
        <p:nvCxnSpPr>
          <p:cNvPr id="10" name="Straight Arrow Connector 9"/>
          <p:cNvCxnSpPr>
            <a:stCxn id="27" idx="2"/>
            <a:endCxn id="16" idx="3"/>
          </p:cNvCxnSpPr>
          <p:nvPr/>
        </p:nvCxnSpPr>
        <p:spPr>
          <a:xfrm flipH="1">
            <a:off x="6878781" y="3208711"/>
            <a:ext cx="2213957" cy="73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16" idx="0"/>
          </p:cNvCxnSpPr>
          <p:nvPr/>
        </p:nvCxnSpPr>
        <p:spPr>
          <a:xfrm>
            <a:off x="5914505" y="3208711"/>
            <a:ext cx="8313" cy="28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7" idx="1"/>
          </p:cNvCxnSpPr>
          <p:nvPr/>
        </p:nvCxnSpPr>
        <p:spPr>
          <a:xfrm flipH="1">
            <a:off x="5910349" y="4389116"/>
            <a:ext cx="12469" cy="36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89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584102" y="228374"/>
            <a:ext cx="601250" cy="1189973"/>
            <a:chOff x="1791222" y="651353"/>
            <a:chExt cx="601250" cy="1189973"/>
          </a:xfrm>
        </p:grpSpPr>
        <p:sp>
          <p:nvSpPr>
            <p:cNvPr id="4" name="Oval 3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178111" y="161584"/>
            <a:ext cx="132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Anonymous user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211913" y="150312"/>
            <a:ext cx="601250" cy="1189973"/>
            <a:chOff x="1791222" y="651353"/>
            <a:chExt cx="601250" cy="1189973"/>
          </a:xfrm>
        </p:grpSpPr>
        <p:sp>
          <p:nvSpPr>
            <p:cNvPr id="19" name="Oval 18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>
              <a:stCxn id="19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798842" y="526570"/>
            <a:ext cx="130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Logged in customer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673846" y="178854"/>
            <a:ext cx="601250" cy="1189973"/>
            <a:chOff x="1791222" y="651353"/>
            <a:chExt cx="601250" cy="1189973"/>
          </a:xfrm>
        </p:grpSpPr>
        <p:sp>
          <p:nvSpPr>
            <p:cNvPr id="26" name="Oval 25"/>
            <p:cNvSpPr/>
            <p:nvPr/>
          </p:nvSpPr>
          <p:spPr>
            <a:xfrm>
              <a:off x="1866378" y="651353"/>
              <a:ext cx="463463" cy="45093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Connector 26"/>
            <p:cNvCxnSpPr>
              <a:stCxn id="26" idx="4"/>
            </p:cNvCxnSpPr>
            <p:nvPr/>
          </p:nvCxnSpPr>
          <p:spPr>
            <a:xfrm flipH="1">
              <a:off x="2091847" y="1102290"/>
              <a:ext cx="6263" cy="52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866378" y="1615858"/>
              <a:ext cx="212943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91847" y="1615858"/>
              <a:ext cx="150312" cy="225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791222" y="1340285"/>
              <a:ext cx="601250" cy="12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12494" y="33617"/>
            <a:ext cx="14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Staff/Admin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52784" y="2404885"/>
            <a:ext cx="4258335" cy="1184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376262" y="2749045"/>
            <a:ext cx="2271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  <a:p>
            <a:r>
              <a:rPr lang="en-GB" sz="1200" dirty="0"/>
              <a:t>(</a:t>
            </a:r>
            <a:r>
              <a:rPr lang="en-GB" sz="1200" dirty="0" smtClean="0"/>
              <a:t>MVVM </a:t>
            </a:r>
            <a:r>
              <a:rPr lang="en-GB" sz="1200" dirty="0"/>
              <a:t>Application)</a:t>
            </a:r>
          </a:p>
        </p:txBody>
      </p:sp>
      <p:cxnSp>
        <p:nvCxnSpPr>
          <p:cNvPr id="39" name="Straight Arrow Connector 38"/>
          <p:cNvCxnSpPr>
            <a:endCxn id="7" idx="3"/>
          </p:cNvCxnSpPr>
          <p:nvPr/>
        </p:nvCxnSpPr>
        <p:spPr>
          <a:xfrm flipH="1">
            <a:off x="8854333" y="1112173"/>
            <a:ext cx="1006267" cy="51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9546356" y="5964405"/>
            <a:ext cx="2432393" cy="1082499"/>
            <a:chOff x="2887465" y="5222970"/>
            <a:chExt cx="2432393" cy="1082499"/>
          </a:xfrm>
        </p:grpSpPr>
        <p:sp>
          <p:nvSpPr>
            <p:cNvPr id="50" name="Cloud 49"/>
            <p:cNvSpPr/>
            <p:nvPr/>
          </p:nvSpPr>
          <p:spPr>
            <a:xfrm>
              <a:off x="2887465" y="522297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47646" y="5436000"/>
              <a:ext cx="1833162" cy="86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WCF Web </a:t>
              </a:r>
              <a:r>
                <a:rPr lang="en-GB" sz="1100" dirty="0" smtClean="0"/>
                <a:t>Service - </a:t>
              </a:r>
              <a:r>
                <a:rPr lang="en-GB" sz="1100" dirty="0" err="1" smtClean="0"/>
                <a:t>BazzasBazaar</a:t>
              </a:r>
              <a:endParaRPr lang="en-GB" sz="1100" dirty="0"/>
            </a:p>
            <a:p>
              <a:pPr algn="ctr"/>
              <a:r>
                <a:rPr lang="en-GB" sz="1000" dirty="0"/>
                <a:t>    (RESTful Service)</a:t>
              </a:r>
            </a:p>
            <a:p>
              <a:endParaRPr lang="en-GB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572500" y="3685387"/>
            <a:ext cx="2292481" cy="702895"/>
            <a:chOff x="7529538" y="5487897"/>
            <a:chExt cx="2432393" cy="897622"/>
          </a:xfrm>
        </p:grpSpPr>
        <p:sp>
          <p:nvSpPr>
            <p:cNvPr id="52" name="Cloud 51"/>
            <p:cNvSpPr/>
            <p:nvPr/>
          </p:nvSpPr>
          <p:spPr>
            <a:xfrm>
              <a:off x="7529538" y="5487897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970083" y="5624863"/>
              <a:ext cx="1518311" cy="540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HTTP - </a:t>
              </a:r>
              <a:r>
                <a:rPr lang="en-GB" sz="1100" dirty="0" err="1" smtClean="0"/>
                <a:t>Undercutters</a:t>
              </a:r>
              <a:endParaRPr lang="en-GB" sz="1100" dirty="0"/>
            </a:p>
            <a:p>
              <a:pPr algn="ctr"/>
              <a:r>
                <a:rPr lang="en-GB" sz="1000" dirty="0"/>
                <a:t>(RESTful Service)</a:t>
              </a:r>
              <a:endParaRPr lang="en-GB" sz="1100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445351" y="5975179"/>
            <a:ext cx="1989548" cy="756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6766194" y="6029862"/>
            <a:ext cx="1347862" cy="64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Proxy</a:t>
            </a:r>
          </a:p>
          <a:p>
            <a:r>
              <a:rPr lang="en-GB" sz="1200" dirty="0"/>
              <a:t>(C# Class Library)</a:t>
            </a:r>
          </a:p>
          <a:p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8661353" y="6362678"/>
            <a:ext cx="110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XML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687441" y="5581056"/>
            <a:ext cx="126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JSON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1384927" y="3841301"/>
            <a:ext cx="1926917" cy="563927"/>
            <a:chOff x="6412803" y="5026965"/>
            <a:chExt cx="1926917" cy="563927"/>
          </a:xfrm>
        </p:grpSpPr>
        <p:sp>
          <p:nvSpPr>
            <p:cNvPr id="84" name="Rectangle 83"/>
            <p:cNvSpPr/>
            <p:nvPr/>
          </p:nvSpPr>
          <p:spPr>
            <a:xfrm>
              <a:off x="6412803" y="5026965"/>
              <a:ext cx="1926917" cy="5294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50321" y="5036894"/>
              <a:ext cx="17190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Repositories</a:t>
              </a:r>
            </a:p>
            <a:p>
              <a:r>
                <a:rPr lang="en-GB" sz="1200" dirty="0"/>
                <a:t>(C# Class Library)</a:t>
              </a:r>
              <a:endParaRPr lang="en-GB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342" y="1843973"/>
            <a:ext cx="1758173" cy="771637"/>
            <a:chOff x="1553230" y="5315288"/>
            <a:chExt cx="2432393" cy="897622"/>
          </a:xfrm>
        </p:grpSpPr>
        <p:sp>
          <p:nvSpPr>
            <p:cNvPr id="64" name="Cloud 63"/>
            <p:cNvSpPr/>
            <p:nvPr/>
          </p:nvSpPr>
          <p:spPr>
            <a:xfrm>
              <a:off x="1553230" y="5315288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11601" y="5440933"/>
              <a:ext cx="1515650" cy="608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Products Web Service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623484" y="2688213"/>
            <a:ext cx="1829257" cy="714772"/>
            <a:chOff x="2369950" y="4752890"/>
            <a:chExt cx="2432393" cy="897622"/>
          </a:xfrm>
        </p:grpSpPr>
        <p:sp>
          <p:nvSpPr>
            <p:cNvPr id="76" name="Cloud 75"/>
            <p:cNvSpPr/>
            <p:nvPr/>
          </p:nvSpPr>
          <p:spPr>
            <a:xfrm>
              <a:off x="2369950" y="475289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40853" y="4879489"/>
              <a:ext cx="1515650" cy="65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Orders Web Service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628634" y="3510663"/>
            <a:ext cx="1579450" cy="698275"/>
            <a:chOff x="1511190" y="5579420"/>
            <a:chExt cx="2432393" cy="897622"/>
          </a:xfrm>
        </p:grpSpPr>
        <p:sp>
          <p:nvSpPr>
            <p:cNvPr id="83" name="Cloud 82"/>
            <p:cNvSpPr/>
            <p:nvPr/>
          </p:nvSpPr>
          <p:spPr>
            <a:xfrm>
              <a:off x="1511190" y="5579420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984523" y="5644374"/>
              <a:ext cx="1515650" cy="672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Users Web Service</a:t>
              </a:r>
            </a:p>
          </p:txBody>
        </p:sp>
      </p:grpSp>
      <p:sp>
        <p:nvSpPr>
          <p:cNvPr id="88" name="Flowchart: Magnetic Disk 87"/>
          <p:cNvSpPr/>
          <p:nvPr/>
        </p:nvSpPr>
        <p:spPr>
          <a:xfrm>
            <a:off x="689816" y="4756303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lowchart: Magnetic Disk 88"/>
          <p:cNvSpPr/>
          <p:nvPr/>
        </p:nvSpPr>
        <p:spPr>
          <a:xfrm>
            <a:off x="2344758" y="4798207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lowchart: Magnetic Disk 89"/>
          <p:cNvSpPr/>
          <p:nvPr/>
        </p:nvSpPr>
        <p:spPr>
          <a:xfrm>
            <a:off x="3536529" y="4795156"/>
            <a:ext cx="500395" cy="63780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5798842" y="1131203"/>
            <a:ext cx="1302704" cy="30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122721" y="1220733"/>
            <a:ext cx="4978825" cy="62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1546" y="1209265"/>
            <a:ext cx="1752787" cy="836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Browser</a:t>
            </a:r>
          </a:p>
          <a:p>
            <a:pPr algn="ctr"/>
            <a:r>
              <a:rPr lang="en-GB" dirty="0"/>
              <a:t>(authenticating users)</a:t>
            </a:r>
          </a:p>
        </p:txBody>
      </p:sp>
      <p:cxnSp>
        <p:nvCxnSpPr>
          <p:cNvPr id="37" name="Straight Arrow Connector 36"/>
          <p:cNvCxnSpPr>
            <a:stCxn id="7" idx="2"/>
            <a:endCxn id="32" idx="0"/>
          </p:cNvCxnSpPr>
          <p:nvPr/>
        </p:nvCxnSpPr>
        <p:spPr>
          <a:xfrm>
            <a:off x="7977940" y="2045640"/>
            <a:ext cx="4012" cy="35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39292" y="5551339"/>
            <a:ext cx="3011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Encryption or hashing of sensitive data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43470" y="5944005"/>
            <a:ext cx="2256069" cy="756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1949533" y="6016185"/>
            <a:ext cx="197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Cacher</a:t>
            </a:r>
            <a:r>
              <a:rPr lang="en-GB" sz="1200" dirty="0"/>
              <a:t> to cache some items from external web services </a:t>
            </a:r>
          </a:p>
          <a:p>
            <a:r>
              <a:rPr lang="en-GB" sz="1200" dirty="0"/>
              <a:t>(Azure web job)</a:t>
            </a:r>
          </a:p>
        </p:txBody>
      </p:sp>
      <p:cxnSp>
        <p:nvCxnSpPr>
          <p:cNvPr id="46" name="Straight Arrow Connector 45"/>
          <p:cNvCxnSpPr>
            <a:endCxn id="64" idx="0"/>
          </p:cNvCxnSpPr>
          <p:nvPr/>
        </p:nvCxnSpPr>
        <p:spPr>
          <a:xfrm flipH="1" flipV="1">
            <a:off x="1800050" y="2229792"/>
            <a:ext cx="4013113" cy="32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1"/>
            <a:endCxn id="76" idx="0"/>
          </p:cNvCxnSpPr>
          <p:nvPr/>
        </p:nvCxnSpPr>
        <p:spPr>
          <a:xfrm flipH="1">
            <a:off x="3451217" y="2997206"/>
            <a:ext cx="2401567" cy="4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83" idx="0"/>
          </p:cNvCxnSpPr>
          <p:nvPr/>
        </p:nvCxnSpPr>
        <p:spPr>
          <a:xfrm flipH="1">
            <a:off x="5206768" y="3394295"/>
            <a:ext cx="606395" cy="46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88" idx="3"/>
          </p:cNvCxnSpPr>
          <p:nvPr/>
        </p:nvCxnSpPr>
        <p:spPr>
          <a:xfrm flipH="1" flipV="1">
            <a:off x="940014" y="5394112"/>
            <a:ext cx="880340" cy="78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8" idx="1"/>
          </p:cNvCxnSpPr>
          <p:nvPr/>
        </p:nvCxnSpPr>
        <p:spPr>
          <a:xfrm flipV="1">
            <a:off x="940014" y="4370798"/>
            <a:ext cx="579160" cy="3855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9" idx="1"/>
            <a:endCxn id="85" idx="2"/>
          </p:cNvCxnSpPr>
          <p:nvPr/>
        </p:nvCxnSpPr>
        <p:spPr>
          <a:xfrm flipH="1" flipV="1">
            <a:off x="2381982" y="4405228"/>
            <a:ext cx="212974" cy="392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0" idx="1"/>
          </p:cNvCxnSpPr>
          <p:nvPr/>
        </p:nvCxnSpPr>
        <p:spPr>
          <a:xfrm flipH="1" flipV="1">
            <a:off x="3311844" y="4370798"/>
            <a:ext cx="474883" cy="4243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64" idx="1"/>
          </p:cNvCxnSpPr>
          <p:nvPr/>
        </p:nvCxnSpPr>
        <p:spPr>
          <a:xfrm flipH="1" flipV="1">
            <a:off x="922429" y="2614788"/>
            <a:ext cx="547767" cy="12265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5" idx="0"/>
          </p:cNvCxnSpPr>
          <p:nvPr/>
        </p:nvCxnSpPr>
        <p:spPr>
          <a:xfrm flipV="1">
            <a:off x="2381982" y="3397366"/>
            <a:ext cx="33613" cy="453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83" idx="2"/>
          </p:cNvCxnSpPr>
          <p:nvPr/>
        </p:nvCxnSpPr>
        <p:spPr>
          <a:xfrm flipV="1">
            <a:off x="3289478" y="3859801"/>
            <a:ext cx="344055" cy="122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84043" y="4866021"/>
            <a:ext cx="1978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Users database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8776" y="4946298"/>
            <a:ext cx="929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Orders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35" y="4393910"/>
            <a:ext cx="86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Products database</a:t>
            </a:r>
          </a:p>
        </p:txBody>
      </p:sp>
      <p:cxnSp>
        <p:nvCxnSpPr>
          <p:cNvPr id="11" name="Straight Arrow Connector 10"/>
          <p:cNvCxnSpPr>
            <a:endCxn id="48" idx="1"/>
          </p:cNvCxnSpPr>
          <p:nvPr/>
        </p:nvCxnSpPr>
        <p:spPr>
          <a:xfrm flipV="1">
            <a:off x="4099539" y="6353595"/>
            <a:ext cx="2345812" cy="27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18" idx="2"/>
          </p:cNvCxnSpPr>
          <p:nvPr/>
        </p:nvCxnSpPr>
        <p:spPr>
          <a:xfrm flipV="1">
            <a:off x="8420974" y="5535825"/>
            <a:ext cx="1233793" cy="13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402120" y="6356571"/>
            <a:ext cx="1202176" cy="74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504184" y="4589407"/>
            <a:ext cx="1922429" cy="558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>
            <a:off x="6725718" y="4593944"/>
            <a:ext cx="1302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Proxy</a:t>
            </a:r>
          </a:p>
          <a:p>
            <a:r>
              <a:rPr lang="en-GB" sz="1200" dirty="0"/>
              <a:t>(C# Class Library)</a:t>
            </a:r>
          </a:p>
          <a:p>
            <a:endParaRPr lang="en-GB" dirty="0"/>
          </a:p>
        </p:txBody>
      </p:sp>
      <p:sp>
        <p:nvSpPr>
          <p:cNvPr id="96" name="Rectangle 95"/>
          <p:cNvSpPr/>
          <p:nvPr/>
        </p:nvSpPr>
        <p:spPr>
          <a:xfrm>
            <a:off x="6498294" y="3841301"/>
            <a:ext cx="1928319" cy="581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/>
          <p:cNvSpPr txBox="1"/>
          <p:nvPr/>
        </p:nvSpPr>
        <p:spPr>
          <a:xfrm>
            <a:off x="6819138" y="3820119"/>
            <a:ext cx="1306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Proxy</a:t>
            </a:r>
          </a:p>
          <a:p>
            <a:r>
              <a:rPr lang="en-GB" sz="1200" dirty="0"/>
              <a:t>(C# Class Library)</a:t>
            </a:r>
          </a:p>
          <a:p>
            <a:endParaRPr lang="en-GB" dirty="0"/>
          </a:p>
        </p:txBody>
      </p:sp>
      <p:sp>
        <p:nvSpPr>
          <p:cNvPr id="101" name="Rectangle 100"/>
          <p:cNvSpPr/>
          <p:nvPr/>
        </p:nvSpPr>
        <p:spPr>
          <a:xfrm>
            <a:off x="6504184" y="5297069"/>
            <a:ext cx="1922429" cy="550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/>
          <p:cNvSpPr txBox="1"/>
          <p:nvPr/>
        </p:nvSpPr>
        <p:spPr>
          <a:xfrm>
            <a:off x="6786842" y="5274675"/>
            <a:ext cx="1376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Proxy</a:t>
            </a:r>
          </a:p>
          <a:p>
            <a:r>
              <a:rPr lang="en-GB" sz="1200" dirty="0"/>
              <a:t>(C# Class Library)</a:t>
            </a:r>
          </a:p>
          <a:p>
            <a:endParaRPr lang="en-GB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9616311" y="4428404"/>
            <a:ext cx="2292481" cy="702895"/>
            <a:chOff x="7529538" y="5487897"/>
            <a:chExt cx="2432393" cy="897622"/>
          </a:xfrm>
        </p:grpSpPr>
        <p:sp>
          <p:nvSpPr>
            <p:cNvPr id="115" name="Cloud 114"/>
            <p:cNvSpPr/>
            <p:nvPr/>
          </p:nvSpPr>
          <p:spPr>
            <a:xfrm>
              <a:off x="7529538" y="5487897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70083" y="5624863"/>
              <a:ext cx="1518311" cy="540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HTTP - </a:t>
              </a:r>
              <a:r>
                <a:rPr lang="en-GB" sz="1100" dirty="0" err="1" smtClean="0"/>
                <a:t>DodgyDealers</a:t>
              </a:r>
              <a:endParaRPr lang="en-GB" sz="1100" dirty="0"/>
            </a:p>
            <a:p>
              <a:pPr algn="ctr"/>
              <a:r>
                <a:rPr lang="en-GB" sz="1000" dirty="0"/>
                <a:t>(RESTful Service)</a:t>
              </a:r>
              <a:endParaRPr lang="en-GB" sz="1100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9647656" y="5184377"/>
            <a:ext cx="2292481" cy="702895"/>
            <a:chOff x="7529538" y="5487897"/>
            <a:chExt cx="2432393" cy="897622"/>
          </a:xfrm>
        </p:grpSpPr>
        <p:sp>
          <p:nvSpPr>
            <p:cNvPr id="118" name="Cloud 117"/>
            <p:cNvSpPr/>
            <p:nvPr/>
          </p:nvSpPr>
          <p:spPr>
            <a:xfrm>
              <a:off x="7529538" y="5487897"/>
              <a:ext cx="2432393" cy="89762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70083" y="5624863"/>
              <a:ext cx="1518311" cy="746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smtClean="0"/>
                <a:t>HTTP - </a:t>
              </a:r>
              <a:r>
                <a:rPr lang="en-GB" sz="1100" dirty="0" err="1" smtClean="0"/>
                <a:t>KhansKwikiMart</a:t>
              </a:r>
              <a:endParaRPr lang="en-GB" sz="1100" dirty="0"/>
            </a:p>
            <a:p>
              <a:pPr algn="ctr"/>
              <a:r>
                <a:rPr lang="en-GB" sz="1000" dirty="0"/>
                <a:t>(RESTful Service)</a:t>
              </a:r>
              <a:endParaRPr lang="en-GB" sz="1100" dirty="0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8708167" y="4792808"/>
            <a:ext cx="126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JSON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flipV="1">
            <a:off x="8441700" y="4747577"/>
            <a:ext cx="1233793" cy="13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663287" y="4062205"/>
            <a:ext cx="126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JSON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8396820" y="4016974"/>
            <a:ext cx="1233793" cy="13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01" idx="1"/>
          </p:cNvCxnSpPr>
          <p:nvPr/>
        </p:nvCxnSpPr>
        <p:spPr>
          <a:xfrm flipV="1">
            <a:off x="4099539" y="5572139"/>
            <a:ext cx="2404645" cy="85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endCxn id="92" idx="1"/>
          </p:cNvCxnSpPr>
          <p:nvPr/>
        </p:nvCxnSpPr>
        <p:spPr>
          <a:xfrm flipV="1">
            <a:off x="4088958" y="4868761"/>
            <a:ext cx="2415226" cy="126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96" idx="1"/>
          </p:cNvCxnSpPr>
          <p:nvPr/>
        </p:nvCxnSpPr>
        <p:spPr>
          <a:xfrm flipV="1">
            <a:off x="4088958" y="4132064"/>
            <a:ext cx="2409336" cy="178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8017889" y="2092308"/>
            <a:ext cx="523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HTTP</a:t>
            </a:r>
            <a:endParaRPr lang="en-GB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414050" y="2093445"/>
            <a:ext cx="563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HTML</a:t>
            </a:r>
            <a:endParaRPr lang="en-GB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136562" y="4547504"/>
            <a:ext cx="523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SQL</a:t>
            </a:r>
            <a:endParaRPr lang="en-GB" sz="1100" dirty="0"/>
          </a:p>
        </p:txBody>
      </p:sp>
      <p:sp>
        <p:nvSpPr>
          <p:cNvPr id="130" name="TextBox 129"/>
          <p:cNvSpPr txBox="1"/>
          <p:nvPr/>
        </p:nvSpPr>
        <p:spPr>
          <a:xfrm>
            <a:off x="2437617" y="4483958"/>
            <a:ext cx="523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SQL</a:t>
            </a:r>
            <a:endParaRPr lang="en-GB" sz="11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532300" y="4442280"/>
            <a:ext cx="523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SQL</a:t>
            </a:r>
            <a:endParaRPr lang="en-GB" sz="11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041048" y="3810170"/>
            <a:ext cx="523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DLL</a:t>
            </a:r>
            <a:endParaRPr lang="en-GB" sz="1100" dirty="0"/>
          </a:p>
        </p:txBody>
      </p:sp>
      <p:sp>
        <p:nvSpPr>
          <p:cNvPr id="134" name="TextBox 133"/>
          <p:cNvSpPr txBox="1"/>
          <p:nvPr/>
        </p:nvSpPr>
        <p:spPr>
          <a:xfrm>
            <a:off x="8041048" y="4579341"/>
            <a:ext cx="523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DLL</a:t>
            </a:r>
            <a:endParaRPr lang="en-GB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8036603" y="5302160"/>
            <a:ext cx="523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DLL</a:t>
            </a:r>
            <a:endParaRPr lang="en-GB" sz="11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046889" y="5973496"/>
            <a:ext cx="523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DLL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0394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3092" y="1573823"/>
            <a:ext cx="11966331" cy="3393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42426" y="1573823"/>
            <a:ext cx="15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3148" y="2426731"/>
            <a:ext cx="2356338" cy="929060"/>
            <a:chOff x="3226777" y="1406769"/>
            <a:chExt cx="2628900" cy="923193"/>
          </a:xfrm>
        </p:grpSpPr>
        <p:sp>
          <p:nvSpPr>
            <p:cNvPr id="3" name="Rectangle 2"/>
            <p:cNvSpPr/>
            <p:nvPr/>
          </p:nvSpPr>
          <p:spPr>
            <a:xfrm>
              <a:off x="3226777" y="1406769"/>
              <a:ext cx="2628900" cy="9231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9338" y="1547446"/>
              <a:ext cx="1995854" cy="642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Views</a:t>
              </a:r>
            </a:p>
            <a:p>
              <a:pPr algn="ctr"/>
              <a:r>
                <a:rPr lang="en-GB" dirty="0"/>
                <a:t>(Razor)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79728" y="2426785"/>
            <a:ext cx="2356338" cy="967154"/>
            <a:chOff x="3226778" y="2628900"/>
            <a:chExt cx="2356338" cy="905608"/>
          </a:xfrm>
        </p:grpSpPr>
        <p:sp>
          <p:nvSpPr>
            <p:cNvPr id="6" name="Rectangle 5"/>
            <p:cNvSpPr/>
            <p:nvPr/>
          </p:nvSpPr>
          <p:spPr>
            <a:xfrm>
              <a:off x="3226778" y="2628900"/>
              <a:ext cx="2356338" cy="9056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71079" y="2839915"/>
              <a:ext cx="1788926" cy="605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View Models</a:t>
              </a:r>
            </a:p>
            <a:p>
              <a:pPr algn="ctr"/>
              <a:r>
                <a:rPr lang="en-GB" dirty="0"/>
                <a:t>(Knockout JS)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506308" y="2426731"/>
            <a:ext cx="2338754" cy="967154"/>
            <a:chOff x="3244361" y="4237892"/>
            <a:chExt cx="2338754" cy="967154"/>
          </a:xfrm>
        </p:grpSpPr>
        <p:sp>
          <p:nvSpPr>
            <p:cNvPr id="9" name="Rectangle 8"/>
            <p:cNvSpPr/>
            <p:nvPr/>
          </p:nvSpPr>
          <p:spPr>
            <a:xfrm>
              <a:off x="3244361" y="4237892"/>
              <a:ext cx="2338754" cy="967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13638" y="4457702"/>
              <a:ext cx="16463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Controllers</a:t>
              </a:r>
            </a:p>
            <a:p>
              <a:pPr algn="ctr"/>
              <a:r>
                <a:rPr lang="en-GB" dirty="0"/>
                <a:t>(jQuery/Ajax)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9609992" y="2426731"/>
            <a:ext cx="2189285" cy="929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9970477" y="2568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Web API Controllers</a:t>
            </a:r>
          </a:p>
        </p:txBody>
      </p:sp>
      <p:cxnSp>
        <p:nvCxnSpPr>
          <p:cNvPr id="15" name="Straight Arrow Connector 14"/>
          <p:cNvCxnSpPr>
            <a:endCxn id="6" idx="1"/>
          </p:cNvCxnSpPr>
          <p:nvPr/>
        </p:nvCxnSpPr>
        <p:spPr>
          <a:xfrm>
            <a:off x="3009486" y="2864885"/>
            <a:ext cx="570242" cy="4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5922878" y="2900757"/>
            <a:ext cx="583430" cy="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1"/>
          </p:cNvCxnSpPr>
          <p:nvPr/>
        </p:nvCxnSpPr>
        <p:spPr>
          <a:xfrm flipV="1">
            <a:off x="8850716" y="2891261"/>
            <a:ext cx="759276" cy="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609992" y="5565531"/>
            <a:ext cx="2338754" cy="1099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9777046" y="5662246"/>
            <a:ext cx="14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Repository</a:t>
            </a:r>
          </a:p>
        </p:txBody>
      </p:sp>
      <p:cxnSp>
        <p:nvCxnSpPr>
          <p:cNvPr id="25" name="Straight Arrow Connector 24"/>
          <p:cNvCxnSpPr>
            <a:stCxn id="12" idx="2"/>
            <a:endCxn id="22" idx="0"/>
          </p:cNvCxnSpPr>
          <p:nvPr/>
        </p:nvCxnSpPr>
        <p:spPr>
          <a:xfrm>
            <a:off x="10704635" y="3355791"/>
            <a:ext cx="74734" cy="220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042638" y="184638"/>
            <a:ext cx="2567354" cy="1011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236068" y="356089"/>
            <a:ext cx="218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 facing web services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9012115" y="1195754"/>
            <a:ext cx="958362" cy="123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092" y="0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Repository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4783" y="782515"/>
            <a:ext cx="3042140" cy="3253153"/>
            <a:chOff x="1248506" y="782515"/>
            <a:chExt cx="3042140" cy="3253153"/>
          </a:xfrm>
        </p:grpSpPr>
        <p:grpSp>
          <p:nvGrpSpPr>
            <p:cNvPr id="7" name="Group 6"/>
            <p:cNvGrpSpPr/>
            <p:nvPr/>
          </p:nvGrpSpPr>
          <p:grpSpPr>
            <a:xfrm>
              <a:off x="1248507" y="782515"/>
              <a:ext cx="3042139" cy="967153"/>
              <a:chOff x="3974123" y="589085"/>
              <a:chExt cx="3042139" cy="96715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974123" y="589085"/>
                <a:ext cx="3042139" cy="9671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132385" y="749495"/>
                <a:ext cx="28838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Abstract Repository Interface for Products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248506" y="3068515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6769" y="3217985"/>
              <a:ext cx="27695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Concrete Implementation of Products Repository</a:t>
              </a:r>
            </a:p>
          </p:txBody>
        </p: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V="1">
              <a:off x="2769576" y="1749668"/>
              <a:ext cx="1" cy="1318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312626" y="782513"/>
            <a:ext cx="3067050" cy="3253155"/>
            <a:chOff x="4312626" y="782513"/>
            <a:chExt cx="3067050" cy="3253155"/>
          </a:xfrm>
        </p:grpSpPr>
        <p:sp>
          <p:nvSpPr>
            <p:cNvPr id="12" name="Rectangle 11"/>
            <p:cNvSpPr/>
            <p:nvPr/>
          </p:nvSpPr>
          <p:spPr>
            <a:xfrm>
              <a:off x="4337537" y="782513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1323" y="861646"/>
              <a:ext cx="28047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Abstract Repository Interface for Users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12626" y="3068515"/>
              <a:ext cx="3042139" cy="967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31323" y="3156438"/>
              <a:ext cx="27344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Concrete Implementation of Users Repository</a:t>
              </a:r>
            </a:p>
          </p:txBody>
        </p:sp>
        <p:cxnSp>
          <p:nvCxnSpPr>
            <p:cNvPr id="18" name="Straight Arrow Connector 17"/>
            <p:cNvCxnSpPr>
              <a:stCxn id="15" idx="0"/>
              <a:endCxn id="12" idx="2"/>
            </p:cNvCxnSpPr>
            <p:nvPr/>
          </p:nvCxnSpPr>
          <p:spPr>
            <a:xfrm flipV="1">
              <a:off x="5833696" y="1749666"/>
              <a:ext cx="24911" cy="1318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8175379" y="782512"/>
            <a:ext cx="3042139" cy="967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8335108" y="861646"/>
            <a:ext cx="26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Abstract Repository Interface for Orders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75379" y="3068515"/>
            <a:ext cx="3042139" cy="967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>
            <a:stCxn id="22" idx="0"/>
            <a:endCxn id="20" idx="2"/>
          </p:cNvCxnSpPr>
          <p:nvPr/>
        </p:nvCxnSpPr>
        <p:spPr>
          <a:xfrm flipV="1">
            <a:off x="9696449" y="1749665"/>
            <a:ext cx="0" cy="131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73562" y="3156438"/>
            <a:ext cx="2716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Concrete Implementation of Orders Repository</a:t>
            </a:r>
          </a:p>
        </p:txBody>
      </p:sp>
    </p:spTree>
    <p:extLst>
      <p:ext uri="{BB962C8B-B14F-4D97-AF65-F5344CB8AC3E}">
        <p14:creationId xmlns:p14="http://schemas.microsoft.com/office/powerpoint/2010/main" val="369473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02283" y="3424695"/>
            <a:ext cx="311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Web Service Proxy</a:t>
            </a:r>
          </a:p>
        </p:txBody>
      </p:sp>
      <p:sp>
        <p:nvSpPr>
          <p:cNvPr id="6" name="Cloud 5"/>
          <p:cNvSpPr/>
          <p:nvPr/>
        </p:nvSpPr>
        <p:spPr>
          <a:xfrm>
            <a:off x="1073021" y="1101012"/>
            <a:ext cx="2526036" cy="897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 Services</a:t>
            </a:r>
          </a:p>
        </p:txBody>
      </p:sp>
      <p:sp>
        <p:nvSpPr>
          <p:cNvPr id="9" name="TextBox 8"/>
          <p:cNvSpPr txBox="1"/>
          <p:nvPr/>
        </p:nvSpPr>
        <p:spPr>
          <a:xfrm rot="2445901">
            <a:off x="3371048" y="2543066"/>
            <a:ext cx="1006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Uses [Http]</a:t>
            </a:r>
          </a:p>
        </p:txBody>
      </p:sp>
      <p:sp>
        <p:nvSpPr>
          <p:cNvPr id="12" name="Cloud 11"/>
          <p:cNvSpPr/>
          <p:nvPr/>
        </p:nvSpPr>
        <p:spPr>
          <a:xfrm>
            <a:off x="6926211" y="1101012"/>
            <a:ext cx="2432393" cy="89762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WCF (</a:t>
            </a:r>
            <a:r>
              <a:rPr lang="en-GB" dirty="0" err="1"/>
              <a:t>BazzasBazaar</a:t>
            </a:r>
            <a:r>
              <a:rPr lang="en-GB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 rot="19273552">
            <a:off x="6017488" y="2530818"/>
            <a:ext cx="101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Uses [WCF]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74070" y="5156674"/>
            <a:ext cx="22895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App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7883" y="4415230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GET </a:t>
            </a:r>
            <a:r>
              <a:rPr lang="en-GB" sz="1400" dirty="0" err="1"/>
              <a:t>Api</a:t>
            </a:r>
            <a:r>
              <a:rPr lang="en-GB" sz="1400" dirty="0"/>
              <a:t>/…</a:t>
            </a:r>
          </a:p>
        </p:txBody>
      </p:sp>
      <p:sp>
        <p:nvSpPr>
          <p:cNvPr id="2" name="Cloud 1"/>
          <p:cNvSpPr/>
          <p:nvPr/>
        </p:nvSpPr>
        <p:spPr>
          <a:xfrm>
            <a:off x="4488873" y="3227887"/>
            <a:ext cx="1313410" cy="6706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644342" y="1870364"/>
            <a:ext cx="1546167" cy="13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250276" y="1901247"/>
            <a:ext cx="1535773" cy="1326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35206" y="3898503"/>
            <a:ext cx="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5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758612" y="335902"/>
            <a:ext cx="2332653" cy="94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HTTP Services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999" y="2220682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/Category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0318" y="2220683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/Product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9637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678956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/Brand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28171" y="1124405"/>
            <a:ext cx="1700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 Request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0544" y="1576873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0521" y="1553613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4432" y="1259766"/>
            <a:ext cx="106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HTML/HTTP</a:t>
            </a:r>
          </a:p>
        </p:txBody>
      </p:sp>
      <p:sp>
        <p:nvSpPr>
          <p:cNvPr id="21" name="Cloud 20"/>
          <p:cNvSpPr/>
          <p:nvPr/>
        </p:nvSpPr>
        <p:spPr>
          <a:xfrm>
            <a:off x="4637915" y="5047861"/>
            <a:ext cx="3022518" cy="1166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 Proxy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2881" y="4200660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6145" y="4068213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80520" y="3853671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21013" y="4071708"/>
            <a:ext cx="137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HTTP Response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019993" y="3300153"/>
            <a:ext cx="2738619" cy="202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37915" y="3283527"/>
            <a:ext cx="781983" cy="176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579637" y="3300153"/>
            <a:ext cx="436305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660433" y="3300153"/>
            <a:ext cx="2273276" cy="187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922881" y="947651"/>
            <a:ext cx="2835731" cy="127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854633" y="1259766"/>
            <a:ext cx="454485" cy="87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6675120" y="1188720"/>
            <a:ext cx="632553" cy="97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091265" y="856211"/>
            <a:ext cx="2842444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5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758612" y="335902"/>
            <a:ext cx="2332653" cy="9423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WCF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999" y="2220682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/Category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3480318" y="2220683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/Product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579637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9670643" y="2220684"/>
            <a:ext cx="1828800" cy="9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/Brand</a:t>
            </a:r>
          </a:p>
          <a:p>
            <a:pPr algn="ctr"/>
            <a:r>
              <a:rPr lang="en-GB" dirty="0"/>
              <a:t>POST …</a:t>
            </a:r>
          </a:p>
          <a:p>
            <a:pPr algn="ctr"/>
            <a:r>
              <a:rPr lang="en-GB" dirty="0"/>
              <a:t>PUT …</a:t>
            </a:r>
          </a:p>
        </p:txBody>
      </p:sp>
      <p:cxnSp>
        <p:nvCxnSpPr>
          <p:cNvPr id="9" name="Straight Arrow Connector 8"/>
          <p:cNvCxnSpPr>
            <a:endCxn id="4" idx="2"/>
          </p:cNvCxnSpPr>
          <p:nvPr/>
        </p:nvCxnSpPr>
        <p:spPr>
          <a:xfrm flipV="1">
            <a:off x="2209799" y="807098"/>
            <a:ext cx="2556049" cy="155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4394718" y="1215243"/>
            <a:ext cx="885531" cy="100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283290" y="1215244"/>
            <a:ext cx="667477" cy="103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950767" y="1017036"/>
            <a:ext cx="2689311" cy="125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63933" y="1422578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56492" y="1898914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41411" y="1875022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39841" y="1717963"/>
            <a:ext cx="10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HTML/WCF</a:t>
            </a:r>
          </a:p>
        </p:txBody>
      </p:sp>
      <p:sp>
        <p:nvSpPr>
          <p:cNvPr id="17" name="Cloud 16"/>
          <p:cNvSpPr/>
          <p:nvPr/>
        </p:nvSpPr>
        <p:spPr>
          <a:xfrm>
            <a:off x="4637915" y="5047861"/>
            <a:ext cx="3022518" cy="1166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Service Proxy</a:t>
            </a:r>
          </a:p>
        </p:txBody>
      </p:sp>
      <p:cxnSp>
        <p:nvCxnSpPr>
          <p:cNvPr id="18" name="Straight Arrow Connector 17"/>
          <p:cNvCxnSpPr>
            <a:stCxn id="17" idx="2"/>
            <a:endCxn id="5" idx="2"/>
          </p:cNvCxnSpPr>
          <p:nvPr/>
        </p:nvCxnSpPr>
        <p:spPr>
          <a:xfrm flipH="1" flipV="1">
            <a:off x="1295399" y="3191065"/>
            <a:ext cx="3351891" cy="2439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2"/>
          </p:cNvCxnSpPr>
          <p:nvPr/>
        </p:nvCxnSpPr>
        <p:spPr>
          <a:xfrm flipH="1" flipV="1">
            <a:off x="4394718" y="3191066"/>
            <a:ext cx="1082565" cy="195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2"/>
          </p:cNvCxnSpPr>
          <p:nvPr/>
        </p:nvCxnSpPr>
        <p:spPr>
          <a:xfrm flipV="1">
            <a:off x="6579637" y="3191067"/>
            <a:ext cx="914400" cy="185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0"/>
            <a:endCxn id="8" idx="2"/>
          </p:cNvCxnSpPr>
          <p:nvPr/>
        </p:nvCxnSpPr>
        <p:spPr>
          <a:xfrm flipV="1">
            <a:off x="7657914" y="3191067"/>
            <a:ext cx="2927129" cy="243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0436" y="2984269"/>
            <a:ext cx="242731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SelectionBoxes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5793967" y="1644521"/>
            <a:ext cx="4" cy="125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/>
          <p:cNvSpPr/>
          <p:nvPr/>
        </p:nvSpPr>
        <p:spPr>
          <a:xfrm>
            <a:off x="4788129" y="5220391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SelectionBox</a:t>
            </a:r>
            <a:r>
              <a:rPr lang="en-GB" dirty="0"/>
              <a:t> Database</a:t>
            </a:r>
          </a:p>
        </p:txBody>
      </p:sp>
      <p:cxnSp>
        <p:nvCxnSpPr>
          <p:cNvPr id="15" name="Straight Arrow Connector 14"/>
          <p:cNvCxnSpPr>
            <a:stCxn id="9" idx="2"/>
            <a:endCxn id="28" idx="0"/>
          </p:cNvCxnSpPr>
          <p:nvPr/>
        </p:nvCxnSpPr>
        <p:spPr>
          <a:xfrm flipH="1">
            <a:off x="5744094" y="3882043"/>
            <a:ext cx="1" cy="2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61954" y="2119884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88130" y="4102330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208" y="137786"/>
            <a:ext cx="221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Products Web Service</a:t>
            </a:r>
          </a:p>
        </p:txBody>
      </p:sp>
      <p:cxnSp>
        <p:nvCxnSpPr>
          <p:cNvPr id="17" name="Straight Arrow Connector 16"/>
          <p:cNvCxnSpPr>
            <a:stCxn id="28" idx="2"/>
            <a:endCxn id="13" idx="1"/>
          </p:cNvCxnSpPr>
          <p:nvPr/>
        </p:nvCxnSpPr>
        <p:spPr>
          <a:xfrm flipH="1">
            <a:off x="5744093" y="5000104"/>
            <a:ext cx="1" cy="22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3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081549" y="332509"/>
            <a:ext cx="3424844" cy="131341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Public HTTP Services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838006" y="5220392"/>
            <a:ext cx="1911927" cy="8977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Orders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6421" y="2984269"/>
            <a:ext cx="1978429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CREATE/</a:t>
            </a:r>
            <a:r>
              <a:rPr lang="en-GB" dirty="0" err="1"/>
              <a:t>api</a:t>
            </a:r>
            <a:r>
              <a:rPr lang="en-GB" dirty="0"/>
              <a:t>/Orders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flipH="1">
            <a:off x="3215636" y="1479665"/>
            <a:ext cx="1345281" cy="150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98" y="2097623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38004" y="4102330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Entity Framework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61555" y="2984268"/>
            <a:ext cx="1911927" cy="89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GET/</a:t>
            </a:r>
            <a:r>
              <a:rPr lang="en-GB" dirty="0" err="1"/>
              <a:t>api</a:t>
            </a:r>
            <a:r>
              <a:rPr lang="en-GB" dirty="0"/>
              <a:t>/Orders</a:t>
            </a:r>
          </a:p>
        </p:txBody>
      </p:sp>
      <p:cxnSp>
        <p:nvCxnSpPr>
          <p:cNvPr id="33" name="Straight Arrow Connector 32"/>
          <p:cNvCxnSpPr>
            <a:stCxn id="4" idx="1"/>
          </p:cNvCxnSpPr>
          <p:nvPr/>
        </p:nvCxnSpPr>
        <p:spPr>
          <a:xfrm>
            <a:off x="5793971" y="1644521"/>
            <a:ext cx="23547" cy="126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967" y="2138488"/>
            <a:ext cx="106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HTML/HTTP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312" y="87682"/>
            <a:ext cx="225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Orders Web service</a:t>
            </a:r>
          </a:p>
        </p:txBody>
      </p:sp>
      <p:cxnSp>
        <p:nvCxnSpPr>
          <p:cNvPr id="20" name="Straight Arrow Connector 19"/>
          <p:cNvCxnSpPr>
            <a:stCxn id="30" idx="2"/>
            <a:endCxn id="16" idx="0"/>
          </p:cNvCxnSpPr>
          <p:nvPr/>
        </p:nvCxnSpPr>
        <p:spPr>
          <a:xfrm flipH="1">
            <a:off x="5793968" y="3882042"/>
            <a:ext cx="23551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2"/>
            <a:endCxn id="7" idx="1"/>
          </p:cNvCxnSpPr>
          <p:nvPr/>
        </p:nvCxnSpPr>
        <p:spPr>
          <a:xfrm>
            <a:off x="5793968" y="5000104"/>
            <a:ext cx="2" cy="22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3447012" y="3882042"/>
            <a:ext cx="1390992" cy="66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3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359</Words>
  <Application>Microsoft Office PowerPoint</Application>
  <PresentationFormat>Widescreen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</dc:creator>
  <cp:lastModifiedBy>BELL, DAN</cp:lastModifiedBy>
  <cp:revision>38</cp:revision>
  <dcterms:created xsi:type="dcterms:W3CDTF">2016-11-11T09:06:14Z</dcterms:created>
  <dcterms:modified xsi:type="dcterms:W3CDTF">2017-01-11T13:14:51Z</dcterms:modified>
</cp:coreProperties>
</file>