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3fcfd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3fcfd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24cd4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24cd4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124cd48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124cd48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38e7d8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38e7d8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3fcfd2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3fcfd2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24cd48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24cd48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38e7d8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38e7d8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38e7d8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38e7d8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3fcfd2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3fcfd2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3fcfd2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3fcfd2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3fcfd2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3fcfd2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Income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Missing Data Processing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87900" y="1245400"/>
            <a:ext cx="83682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Values that contained </a:t>
            </a:r>
            <a:r>
              <a:rPr lang="en" sz="1200"/>
              <a:t> ‘?’  2 types:</a:t>
            </a:r>
            <a:r>
              <a:rPr b="1" lang="en" sz="1200"/>
              <a:t> 8 columns total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Migration code missing (multiple) 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Large percentage of the data missing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Relationship to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Country of Birth (multiple):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relationship to target variable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Not a large number of variables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Values that contained “Not in Universe” : </a:t>
            </a:r>
            <a:r>
              <a:rPr b="1" lang="en" sz="1200"/>
              <a:t>13 columns total	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Generally relationship to target variable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Approaches: 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Replace everything with a new missing category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Retains information - important when there is a relationship to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Potentially increase cardinality unnecessarily in some instances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Drop missing data - lose information / less good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Improvements: </a:t>
            </a:r>
            <a:r>
              <a:rPr lang="en" sz="1200"/>
              <a:t>Combination approach</a:t>
            </a:r>
            <a:r>
              <a:rPr b="1" lang="en" sz="1200"/>
              <a:t> </a:t>
            </a:r>
            <a:r>
              <a:rPr lang="en" sz="1200"/>
              <a:t>- Drop columns = Smaller features space, missing category for others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why they are missing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r>
              <a:rPr lang="en"/>
              <a:t>Categorical Encoding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Categorical Encoding: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Cardinality: High &gt;15: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cause overfitting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Issue with production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Engineering for “Education” category - using domain knowledge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Encode less common labels as rare: threshold 0.01%: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production models - overfitting and variables in test set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suited to visual representations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Reduces feature space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Ordered Ordinal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Works well with tree based algorithms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 increase the feature space - like with one hot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Creates monotonic relationship with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Prefered over one hot which expands features space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650" y="1280700"/>
            <a:ext cx="3551799" cy="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35500" y="458025"/>
            <a:ext cx="890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Numerical Encoding &amp; Normalisation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87900" y="1489825"/>
            <a:ext cx="83682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Continuous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lang="en" sz="1200"/>
              <a:t>Skewed transformation to categorical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for linear models as no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Quick - but potentially more work needs to be done to handle outliers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Discrete</a:t>
            </a:r>
            <a:r>
              <a:rPr lang="en" sz="1200"/>
              <a:t>: Scaled using normalisation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Quick - but potentially more work needs to be done to handle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Reduced cardinality for weeks of years --&gt;months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linear models, reduced over fitting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Normalisation: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MinMax: </a:t>
            </a:r>
            <a:r>
              <a:rPr lang="en" sz="1200"/>
              <a:t>retains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Potential</a:t>
            </a:r>
            <a:r>
              <a:rPr lang="en" sz="1200"/>
              <a:t> improvement use robust scalar (to deal with outliers) or Standard scalar to normalise variables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34225"/>
            <a:ext cx="7626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900" y="1337425"/>
            <a:ext cx="47916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Industry and role have a large impact on earning potential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Role within this industry is also very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 employed offers the best chance to earn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show: Higher wage per hour better/ Full time better than part time better than no time</a:t>
            </a:r>
            <a:endParaRPr sz="12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3015790"/>
            <a:ext cx="2222801" cy="201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350" y="3015800"/>
            <a:ext cx="2569275" cy="20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300" y="988500"/>
            <a:ext cx="3871101" cy="1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300" y="3096650"/>
            <a:ext cx="3871099" cy="19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100" y="1337425"/>
            <a:ext cx="72711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Investments increases the </a:t>
            </a:r>
            <a:r>
              <a:rPr lang="en" sz="1200"/>
              <a:t>likelihood</a:t>
            </a:r>
            <a:r>
              <a:rPr lang="en" sz="1200"/>
              <a:t> of earning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Even if they perform poorly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able to distinguish between those that have no investment profile vs making 0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Changed to categorical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97" y="2724025"/>
            <a:ext cx="2778352" cy="19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250" y="2724025"/>
            <a:ext cx="2778349" cy="197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24025"/>
            <a:ext cx="2878250" cy="198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Nationality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900" y="1337425"/>
            <a:ext cx="81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correlation (&gt; 0.7) between </a:t>
            </a:r>
            <a:r>
              <a:rPr lang="en" sz="1200"/>
              <a:t>mother's</a:t>
            </a:r>
            <a:r>
              <a:rPr lang="en" sz="1200"/>
              <a:t> country of </a:t>
            </a:r>
            <a:r>
              <a:rPr lang="en" sz="1200"/>
              <a:t>birth</a:t>
            </a:r>
            <a:r>
              <a:rPr lang="en" sz="1200"/>
              <a:t> and </a:t>
            </a:r>
            <a:r>
              <a:rPr lang="en" sz="1200"/>
              <a:t>father's</a:t>
            </a:r>
            <a:r>
              <a:rPr lang="en" sz="1200"/>
              <a:t> country of birth (not shown)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correlation between birth of self and parents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Citizenship more </a:t>
            </a:r>
            <a:r>
              <a:rPr lang="en" sz="1200"/>
              <a:t>nuanced</a:t>
            </a:r>
            <a:r>
              <a:rPr lang="en" sz="1200"/>
              <a:t> than native,  not native -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Generally better to be a native but distinction for us outlying- consistent with birth country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Improvements</a:t>
            </a:r>
            <a:r>
              <a:rPr lang="en" sz="1200"/>
              <a:t>: Continent instead of country for Rare labels</a:t>
            </a:r>
            <a:endParaRPr sz="12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0" y="2472925"/>
            <a:ext cx="3001851" cy="251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00" y="2472925"/>
            <a:ext cx="3001851" cy="25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046" y="2070504"/>
            <a:ext cx="2451175" cy="291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494" y="133025"/>
            <a:ext cx="4325881" cy="1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6450" y="381825"/>
            <a:ext cx="926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&amp; Family Life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0" y="2648825"/>
            <a:ext cx="2458425" cy="234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900" y="804025"/>
            <a:ext cx="83823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Education is the most important predictor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Marriage is important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Other than armed forces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to be married and divorced than never married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Being a householder or spouse of householder is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children over 18 improves changes, confounding variable of age?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375" y="1971125"/>
            <a:ext cx="2921856" cy="30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910" y="2648825"/>
            <a:ext cx="2075391" cy="2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355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Attributes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" y="2728800"/>
            <a:ext cx="2643150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75" y="2728800"/>
            <a:ext cx="2059811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50" y="2728800"/>
            <a:ext cx="2896969" cy="2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100" y="1489825"/>
            <a:ext cx="4564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likely to earn more if you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Older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White or Asian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185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Missing Data: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Encode “not in universe” &amp; “ ?” as N/A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Fill N/A with “missing” (all categorical)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Categorical Processing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Label “Rare” Categories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engineering for Education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Ordered Ordinal Encoding for Categorical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Numeric Processing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Skewed to categorical for investments	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Normalise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correlated variables above a threshold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Prediction: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Apply resampling method to deal with class imbalance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Fit predictive model 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Hyperparameter tuning for best model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Performance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87900" y="1261225"/>
            <a:ext cx="68691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Imbalanced dataset towards under 50K - 93.8%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Resampling methods used to rebalance dataset for positive class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Best algorithm hyperparameters established through random search - 5 fold cross validation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 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set performance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125" y="229725"/>
            <a:ext cx="2657726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25" y="684925"/>
            <a:ext cx="2404825" cy="20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050" y="1801625"/>
            <a:ext cx="3968149" cy="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3251" y="3246400"/>
            <a:ext cx="2145251" cy="17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Findings, </a:t>
            </a:r>
            <a:r>
              <a:rPr lang="en"/>
              <a:t>Recommendations</a:t>
            </a:r>
            <a:r>
              <a:rPr lang="en"/>
              <a:t> and Future Improvements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7900" y="1489825"/>
            <a:ext cx="8368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Findings &amp; Recommendations</a:t>
            </a:r>
            <a:r>
              <a:rPr lang="en" sz="1200"/>
              <a:t>: Most important factors for earning over 50k: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Most Important: Being older/ better educated / having investments / being a executive in professional services/ working full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Also important: Male, </a:t>
            </a:r>
            <a:r>
              <a:rPr lang="en" sz="1200"/>
              <a:t>Self-employed, </a:t>
            </a:r>
            <a:r>
              <a:rPr lang="en" sz="1200"/>
              <a:t>married, not being born in Mexico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Predictive models are quite poor at predicting positive class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Improvements: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Cross validate a large random search on all preprocessing and hyperparameters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other methods of feature 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Regularisation techniques to bias positive class predictions for 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Further dig into how different career options affect income using visualisations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highly correlated variables for visualisations as well as modelling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 One hot vs ordinal encoding for categorical variables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