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f3fcfd2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f3fcfd2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124cd48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124cd48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124cd48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124cd48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f38e7d87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f38e7d87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f3fcfd2f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f3fcfd2f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124cd48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124cd48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f38e7d87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f38e7d87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f38e7d87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f38e7d87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f3fcfd2f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f3fcfd2f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f3fcfd2f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f3fcfd2f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f3fcfd2f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f3fcfd2f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3.png"/><Relationship Id="rId6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8.png"/><Relationship Id="rId6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 Affecting Income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Appendix: Missing Data Processing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87900" y="1245400"/>
            <a:ext cx="8368200" cy="40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Values that contained </a:t>
            </a:r>
            <a:r>
              <a:rPr lang="en" sz="1200"/>
              <a:t> ‘?’  2 types:</a:t>
            </a:r>
            <a:r>
              <a:rPr b="1" lang="en" sz="1200"/>
              <a:t> 8 columns total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Migration code missing (multiple) :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Large percentage of the data missing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Relationship to target variable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Country of Birth (multiple): 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no relationship to target variable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Not a large number of variables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Values that contained “Not in Universe” : </a:t>
            </a:r>
            <a:r>
              <a:rPr b="1" lang="en" sz="1200"/>
              <a:t>13 columns total	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Generally relationship to target variable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Approaches: </a:t>
            </a:r>
            <a:endParaRPr b="1"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Replace everything with a new missing category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Retains information - important when there is a relationship to target variable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Potentially increase cardinality unnecessarily in some instances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Drop missing data - lose information / less good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Improvements: </a:t>
            </a:r>
            <a:r>
              <a:rPr lang="en" sz="1200"/>
              <a:t>Combination approach</a:t>
            </a:r>
            <a:r>
              <a:rPr b="1" lang="en" sz="1200"/>
              <a:t> </a:t>
            </a:r>
            <a:r>
              <a:rPr lang="en" sz="1200"/>
              <a:t>- Drop columns = Smaller features space, missing category for others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Identify why they are missing 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Appendix: </a:t>
            </a:r>
            <a:r>
              <a:rPr lang="en"/>
              <a:t>Categorical Encoding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87900" y="12612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Categorical Encoding:</a:t>
            </a:r>
            <a:endParaRPr b="1"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Cardinality: High &gt;15: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Can cause overfitting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Issue with production models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Feature Engineering for “Education” category - using domain knowledge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Encode less common labels as rare: threshold 0.01%: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Better for production models - overfitting and variables in test set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Better suited to visual representations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Reduces feature space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Ordered Ordinal Encoding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Works well with tree based algorithms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Does not increase the feature space - like with one hot encoding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Creates monotonic relationship with target variable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Prefered over one hot which expands features space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650" y="1280700"/>
            <a:ext cx="3551799" cy="9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235500" y="458025"/>
            <a:ext cx="89073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Appendix: Numerical Encoding &amp; Normalisation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87900" y="1489825"/>
            <a:ext cx="83682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Continuous</a:t>
            </a:r>
            <a:r>
              <a:rPr b="1" lang="en" sz="1200"/>
              <a:t>:</a:t>
            </a:r>
            <a:r>
              <a:rPr lang="en" sz="1200"/>
              <a:t> </a:t>
            </a:r>
            <a:r>
              <a:rPr lang="en" sz="1200"/>
              <a:t>Skewed log transformation for skewed variables to return them to normal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Better for linear models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Quick - but potentially more work needs to be done to handle outliers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Capping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Discrete</a:t>
            </a:r>
            <a:r>
              <a:rPr lang="en" sz="1200"/>
              <a:t>: Scaled using normalisation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Quick - but potentially more work needs to be done to handle outliers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Reduced cardinality for weeks of years --&gt;months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Better for linear models, reduced over fitting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Normalisation:</a:t>
            </a:r>
            <a:endParaRPr b="1"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MinMax: </a:t>
            </a:r>
            <a:r>
              <a:rPr lang="en" sz="1200"/>
              <a:t>retains outliers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Potential</a:t>
            </a:r>
            <a:r>
              <a:rPr lang="en" sz="1200"/>
              <a:t> improvement use robust scalar (to deal with outliers) or Standard scalar to normalise variables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534225"/>
            <a:ext cx="76269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Occupation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6900" y="1337425"/>
            <a:ext cx="4791600" cy="27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Industry and role have a large impact on earning potential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Role within this industry is also very important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Self employed offers the best chance to earn over 50K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Not show: Higher wage per hour better/ Full time better than part time better than no time</a:t>
            </a:r>
            <a:endParaRPr sz="120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3015790"/>
            <a:ext cx="2222801" cy="2013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8350" y="3015800"/>
            <a:ext cx="2569275" cy="20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7300" y="988500"/>
            <a:ext cx="3871101" cy="192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7300" y="3096650"/>
            <a:ext cx="3871099" cy="190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Investments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83100" y="1337425"/>
            <a:ext cx="72711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Having Investments increases the </a:t>
            </a:r>
            <a:r>
              <a:rPr lang="en" sz="1200"/>
              <a:t>likelihood</a:t>
            </a:r>
            <a:r>
              <a:rPr lang="en" sz="1200"/>
              <a:t> of earning over 50K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Even if they perform poorly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Not able to distinguish between those that have no investment profile vs making 0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Log values to encourage normal distributions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Better for linear models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Better for </a:t>
            </a:r>
            <a:r>
              <a:rPr lang="en" sz="1200"/>
              <a:t>visualization</a:t>
            </a:r>
            <a:endParaRPr sz="120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2771300"/>
            <a:ext cx="2783349" cy="1998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9325" y="2787874"/>
            <a:ext cx="2783349" cy="19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3150" y="2771300"/>
            <a:ext cx="2751004" cy="196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Nationality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6900" y="1337425"/>
            <a:ext cx="8130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High correlation (&gt; 0.7) between </a:t>
            </a:r>
            <a:r>
              <a:rPr lang="en" sz="1200"/>
              <a:t>mother's</a:t>
            </a:r>
            <a:r>
              <a:rPr lang="en" sz="1200"/>
              <a:t> country of </a:t>
            </a:r>
            <a:r>
              <a:rPr lang="en" sz="1200"/>
              <a:t>birth</a:t>
            </a:r>
            <a:r>
              <a:rPr lang="en" sz="1200"/>
              <a:t> and </a:t>
            </a:r>
            <a:r>
              <a:rPr lang="en" sz="1200"/>
              <a:t>father's</a:t>
            </a:r>
            <a:r>
              <a:rPr lang="en" sz="1200"/>
              <a:t> country of birth (not shown)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High correlation between birth of self and parents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Citizenship more </a:t>
            </a:r>
            <a:r>
              <a:rPr lang="en" sz="1200"/>
              <a:t>nuanced</a:t>
            </a:r>
            <a:r>
              <a:rPr lang="en" sz="1200"/>
              <a:t> than native,  not native -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Generally better to be a native but distinction for us outlying- consistent with birth country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Improvements</a:t>
            </a:r>
            <a:r>
              <a:rPr lang="en" sz="1200"/>
              <a:t>: Continent instead of country for Rare labels</a:t>
            </a:r>
            <a:endParaRPr sz="1200"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00" y="2472925"/>
            <a:ext cx="3001851" cy="251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4200" y="2472925"/>
            <a:ext cx="3001851" cy="251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2046" y="2070504"/>
            <a:ext cx="2451175" cy="2915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8494" y="133025"/>
            <a:ext cx="4325881" cy="10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96450" y="381825"/>
            <a:ext cx="92625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 &amp; Family Life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00" y="2648825"/>
            <a:ext cx="2458425" cy="234227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6900" y="804025"/>
            <a:ext cx="8382300" cy="21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Education is the most important predictor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Marriage is important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Other than armed forces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Better to be married and divorced than never married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Being a householder or spouse of householder is important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Having children over 18 improves changes, confounding variable of age?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8375" y="1971125"/>
            <a:ext cx="2921856" cy="301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3910" y="2648825"/>
            <a:ext cx="2075391" cy="23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355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Attributes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50" y="2728800"/>
            <a:ext cx="2643150" cy="207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3075" y="2728800"/>
            <a:ext cx="2059811" cy="207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7950" y="2728800"/>
            <a:ext cx="2896969" cy="20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83100" y="1489825"/>
            <a:ext cx="4564500" cy="1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More likely to earn more if you are: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Male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Older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White or Asian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Pipeline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87900" y="11850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Missing Data: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Encode “not in universe” &amp; “ ?” as N/A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Fill N/A with “missing” (all categorical)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Categorical Processing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Label “Rare” Categories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Feature engineering for Education 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Ordered Ordinal Encoding for Categorical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Numeric Processing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Log skewed numeric values	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Normalise variables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Drop correlated variables above a threshold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Prediction:</a:t>
            </a:r>
            <a:endParaRPr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/>
              <a:t>Apply resampling method to deal with class imbalance</a:t>
            </a:r>
            <a:endParaRPr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/>
              <a:t>Fit predictive model </a:t>
            </a:r>
            <a:endParaRPr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/>
              <a:t>Hyperparameter tuning for best model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Performance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87900" y="1261225"/>
            <a:ext cx="6869100" cy="30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Imbalanced dataset towards under 50K - 93.8%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Resampling methods used to rebalance dataset for positive class</a:t>
            </a:r>
            <a:endParaRPr sz="12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Best algorithm hyperparameters established through random search - 5 fold cross validation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Variable importance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Test set performance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2125" y="229725"/>
            <a:ext cx="2657726" cy="3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1200" y="1795025"/>
            <a:ext cx="3803775" cy="94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0345" y="3062150"/>
            <a:ext cx="2096882" cy="200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5025" y="684925"/>
            <a:ext cx="2404825" cy="200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Findings, </a:t>
            </a:r>
            <a:r>
              <a:rPr lang="en"/>
              <a:t>Recommendations</a:t>
            </a:r>
            <a:r>
              <a:rPr lang="en"/>
              <a:t> and Future Improvements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87900" y="1489825"/>
            <a:ext cx="83682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Findings &amp; Recommendations</a:t>
            </a:r>
            <a:r>
              <a:rPr lang="en" sz="1200"/>
              <a:t>: Most important factors for earning over 50k: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Most Important: Being older/ better educated / having investments / being a executive in professional services/ working full time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Also important: Male, </a:t>
            </a:r>
            <a:r>
              <a:rPr lang="en" sz="1200"/>
              <a:t>Self-employed, </a:t>
            </a:r>
            <a:r>
              <a:rPr lang="en" sz="1200"/>
              <a:t>married, not being born in Mexico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Predictive models are quite poor at predicting positive class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Improvements: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Cross validate a large random search on all preprocessing and hyperparameters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Investigate other methods of feature importance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Investigate Regularisation techniques to bias positive class predictions for algorithms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Further dig into how different career options affect income using visualisations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Identify highly correlated variables for visualisations as well as modelling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Compare One hot vs ordinal encoding for categorical variables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