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3fcf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3fcf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3fcfd2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3fcfd2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3fcfd2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3fcfd2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8e7d8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38e7d8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3fcfd2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3fcfd2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38e7d8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38e7d8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38e7d8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38e7d8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3fcfd2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3fcfd2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3fcfd2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3fcfd2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3fcfd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3fcfd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38e7d8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38e7d8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Income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Data Encoding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87900" y="1204425"/>
            <a:ext cx="8368200" cy="4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Missing Data: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Both ‘?’ and “Not in Universe” identified as pseudo missing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Missing Numeric labels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Replaced Categorical variables with a new “Missing”  label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Categorical Encoding: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Ordinal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well with tree based algorithms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</a:t>
            </a:r>
            <a:r>
              <a:rPr lang="en" sz="1200"/>
              <a:t> increase the feature space - like with one hot encoding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Engineering for “Education” category to reduced cardinality/ apply domain knowledge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Compared using MinMax and standard scalar for normalisation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Numerical Encoding: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Engineering log transformation for skewed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Compared using MinMax and standard scalar for normalisatio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Processing Pipeline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Encode “not in universe” as NA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Fill NA with missing (all categorical)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Feature engineering for education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 skewed numeric values	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Normalise variables (min max or standard scalar)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Drop correlated variables above a threshold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resampling method to deal with class imbalance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Fit predictive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Predictive Modelling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Resampling methods used - SMOTE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 of interest used was recall &amp; F1 to better evaluate the positive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models failed to converge on rebalance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0250" y="381825"/>
            <a:ext cx="926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Education and Nationality affect Income?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75" y="1296525"/>
            <a:ext cx="3116799" cy="29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815" y="1296525"/>
            <a:ext cx="2505157" cy="29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900" y="1489825"/>
            <a:ext cx="31764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than 50k if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Higher level of education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Citizens earn more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the most important predictor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Family life affect Income?</a:t>
            </a:r>
            <a:endParaRPr u="sng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900" y="1489825"/>
            <a:ext cx="319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Marriage is important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than armed forces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to be married and divorced than never married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a householder or spouse of householder is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children over 18 improves changes, </a:t>
            </a:r>
            <a:r>
              <a:rPr lang="en" sz="1200"/>
              <a:t>confounding</a:t>
            </a:r>
            <a:r>
              <a:rPr lang="en" sz="1200"/>
              <a:t> variable of age?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525" y="1559200"/>
            <a:ext cx="2921856" cy="30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146" y="1559200"/>
            <a:ext cx="2675851" cy="30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Occupation affect Salary?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900" y="1489825"/>
            <a:ext cx="70884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in full time work is better than part time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for more months is better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Higher wage per hour is better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 employed offers the best chance</a:t>
            </a:r>
            <a:endParaRPr sz="12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725" y="2719125"/>
            <a:ext cx="2550325" cy="23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0" y="2740000"/>
            <a:ext cx="3193201" cy="23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526" y="2741175"/>
            <a:ext cx="2550324" cy="23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1725" y="807275"/>
            <a:ext cx="2550324" cy="17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Physical Attributes Affect Income?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2728800"/>
            <a:ext cx="2643150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75" y="2728800"/>
            <a:ext cx="2059811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50" y="2728800"/>
            <a:ext cx="2896969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if you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White or Asian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having Investments affect Income?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Investments increases the </a:t>
            </a:r>
            <a:r>
              <a:rPr lang="en" sz="1200"/>
              <a:t>likelihood</a:t>
            </a:r>
            <a:r>
              <a:rPr lang="en" sz="1200"/>
              <a:t> of earning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 if they perform poorly</a:t>
            </a:r>
            <a:endParaRPr sz="12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-5163" r="0" t="-5163"/>
          <a:stretch/>
        </p:blipFill>
        <p:spPr>
          <a:xfrm>
            <a:off x="5548650" y="1036300"/>
            <a:ext cx="2725551" cy="19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350" y="2391150"/>
            <a:ext cx="2528826" cy="18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025" y="3153151"/>
            <a:ext cx="2616175" cy="189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261225"/>
            <a:ext cx="83682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Imbalanced dataset towards under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Resampling methods used as well as recall and F1 to bias for positive class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Gaussian normalisation better than min max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Logistic Regression failed to converge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Best model = SMOTE- RF =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800" y="1342700"/>
            <a:ext cx="2657726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150" y="2375587"/>
            <a:ext cx="4251249" cy="8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463175" y="2064425"/>
            <a:ext cx="992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Min_MAX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319725" y="2064425"/>
            <a:ext cx="1628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 Scalar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99" y="2392625"/>
            <a:ext cx="4129212" cy="8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0100" y="3304850"/>
            <a:ext cx="1926999" cy="17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Findings, </a:t>
            </a:r>
            <a:r>
              <a:rPr lang="en"/>
              <a:t>Recommendations</a:t>
            </a:r>
            <a:r>
              <a:rPr lang="en"/>
              <a:t> and Future Improvements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87900" y="1489825"/>
            <a:ext cx="8368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Findings: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most important variable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following  increase </a:t>
            </a:r>
            <a:r>
              <a:rPr lang="en" sz="1200"/>
              <a:t>likelihood</a:t>
            </a:r>
            <a:r>
              <a:rPr lang="en" sz="1200"/>
              <a:t> of earning over 50k: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Older, Male, Self-employed, in full time work, married and having investments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Predictive models are quite poor at predicting positive class without rebalancing of the dataset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Improvements: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 at variable importance to the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dig into how different career options affect income using visualisations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highly correlated variables for visualisations as well as modelling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One hot vs ordinal encoding for categorical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Resampling methods to correct for imbalance dataset:  Undersampling/Oversampling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</a:t>
            </a:r>
            <a:r>
              <a:rPr lang="en" sz="1200"/>
              <a:t>gularisation techniques to bias positive class predictions for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Hyperparameter optimisation using: random search or gridsearch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Technical Details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slides contain technical details used for the investigation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required for presentation unless requested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