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f3fcfd2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f3fcfd2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f3fcfd2f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f3fcfd2f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f3fcfd2f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f3fcfd2f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f38e7d87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f38e7d87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f3fcfd2f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f3fcfd2f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f38e7d87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f38e7d87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f38e7d87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f38e7d87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f3fcfd2f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f3fcfd2f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f3fcfd2f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f3fcfd2f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f3fcfd2f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f3fcfd2f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f38e7d87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f38e7d87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 Affecting Income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Appendix: </a:t>
            </a:r>
            <a:r>
              <a:rPr lang="en"/>
              <a:t>Data Encoding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87900" y="1204425"/>
            <a:ext cx="8368200" cy="41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Missing Data:</a:t>
            </a:r>
            <a:endParaRPr b="1"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Both ‘?’ and “Not in Universe” identified as pseudo missing data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 Missing Numeric labels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Replaced Categorical variables with a new “Missing”  label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Categorical Encoding:</a:t>
            </a:r>
            <a:endParaRPr b="1"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Ordinal Encoding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Works well with tree based algorithms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Does not</a:t>
            </a:r>
            <a:r>
              <a:rPr lang="en" sz="1200"/>
              <a:t> increase the feature space - like with one hot encoding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Feature Engineering for “Education” category to reduced cardinality/ apply domain knowledge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Compared using MinMax and standard scalar for normalisation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Numerical Encoding: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Feature Engineering log transformation for skewed variables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Compared using MinMax and standard scalar for normalisatio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Appendix: Processing Pipeline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Encode “not in universe” as NA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Fill NA with missing (all categorical)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Feature engineering for education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Log skewed numeric values	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Normalise variables (min max or standard scalar)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Drop correlated variables above a threshold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Apply resampling method to deal with class imbalance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Fit predictive model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Appendix: Predictive Modelling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Imbalanced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Resampling methods used - SMOTE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Metric of interest used was recall &amp; F1 to better evaluate the positive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 models failed to converge on rebalance data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forest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Logistic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MLP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0250" y="381825"/>
            <a:ext cx="92625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Education and Nationality affect Income?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6975" y="1296525"/>
            <a:ext cx="3116799" cy="296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6815" y="1296525"/>
            <a:ext cx="2505157" cy="29695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6900" y="1489825"/>
            <a:ext cx="3176400" cy="21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More likely to earn more than 50k if</a:t>
            </a:r>
            <a:r>
              <a:rPr lang="en" sz="1200"/>
              <a:t>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Higher level of education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Citizens earn more</a:t>
            </a:r>
            <a:endParaRPr sz="12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Education is the most important predictor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Family life affect Income?</a:t>
            </a:r>
            <a:endParaRPr u="sng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6900" y="1489825"/>
            <a:ext cx="3195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Marriage is important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Other than armed forces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Better to be married and divorced than never married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Being a householder or spouse of householder is important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Having children over 18 improves changes, </a:t>
            </a:r>
            <a:r>
              <a:rPr lang="en" sz="1200"/>
              <a:t>confounding</a:t>
            </a:r>
            <a:r>
              <a:rPr lang="en" sz="1200"/>
              <a:t> variable of age?</a:t>
            </a:r>
            <a:endParaRPr sz="12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4525" y="1559200"/>
            <a:ext cx="2921856" cy="301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4146" y="1559200"/>
            <a:ext cx="2675851" cy="301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1532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Occupation affect Salary?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6900" y="1489825"/>
            <a:ext cx="7088400" cy="27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Being in full time work is better than part time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Working for more months is better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Higher wage per hour is better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Self employed offers the best chance</a:t>
            </a:r>
            <a:endParaRPr sz="120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1725" y="2719125"/>
            <a:ext cx="2550325" cy="2353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250" y="2740000"/>
            <a:ext cx="3193201" cy="230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8526" y="2741175"/>
            <a:ext cx="2550324" cy="230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1725" y="807275"/>
            <a:ext cx="2550324" cy="1791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Physical Attributes Affect Income?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50" y="2728800"/>
            <a:ext cx="2643150" cy="207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3075" y="2728800"/>
            <a:ext cx="2059811" cy="207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7950" y="2728800"/>
            <a:ext cx="2896969" cy="20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83100" y="1489825"/>
            <a:ext cx="4564500" cy="1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More likely to earn more if you are: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Male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Older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White or Asian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having Investments affect Income?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83100" y="1489825"/>
            <a:ext cx="4564500" cy="1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Having Investments increases the </a:t>
            </a:r>
            <a:r>
              <a:rPr lang="en" sz="1200"/>
              <a:t>likelihood</a:t>
            </a:r>
            <a:r>
              <a:rPr lang="en" sz="1200"/>
              <a:t> of earning over 50K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Even if they perform poorly</a:t>
            </a:r>
            <a:endParaRPr sz="1200"/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-5163" r="0" t="-5163"/>
          <a:stretch/>
        </p:blipFill>
        <p:spPr>
          <a:xfrm>
            <a:off x="5548650" y="1036300"/>
            <a:ext cx="2725551" cy="196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0350" y="2391150"/>
            <a:ext cx="2528826" cy="18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8025" y="3153151"/>
            <a:ext cx="2616175" cy="1890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Performance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87900" y="1261225"/>
            <a:ext cx="8368200" cy="9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Imbalanced dataset towards under 50K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Resampling methods used as well as recall and F1 to bias for positive class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Gaussian normalisation better than min max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Logistic Regression failed to converge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Best model = SMOTE- RF =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800" y="1342700"/>
            <a:ext cx="2657726" cy="3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600" y="2357327"/>
            <a:ext cx="4251251" cy="830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0150" y="2375587"/>
            <a:ext cx="4251249" cy="81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1463175" y="2064425"/>
            <a:ext cx="9921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Min_MAX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6319725" y="2064425"/>
            <a:ext cx="16284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Standard Scalar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49375" y="3249925"/>
            <a:ext cx="2112176" cy="1830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Findings, </a:t>
            </a:r>
            <a:r>
              <a:rPr lang="en"/>
              <a:t>Recommendations</a:t>
            </a:r>
            <a:r>
              <a:rPr lang="en"/>
              <a:t> and Future Improvements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87900" y="1489825"/>
            <a:ext cx="83682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Findings: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Education is most important variable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following  increase </a:t>
            </a:r>
            <a:r>
              <a:rPr lang="en" sz="1200"/>
              <a:t>likelihood</a:t>
            </a:r>
            <a:r>
              <a:rPr lang="en" sz="1200"/>
              <a:t> of earning over 50k: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Older, Male, Self-employed, in full time work, married and having investments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Improvements: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Look at variable importance to the model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Identify highly correlated variables for visualisations as well as modelling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Compare One hot vs ordinal encoding for categorical variables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Investigate Resampling methods to correct for imbalance dataset:  Undersampling/Oversampling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Investigate Re</a:t>
            </a:r>
            <a:r>
              <a:rPr lang="en" sz="1200"/>
              <a:t>gularisation techniques to bias positive class predictions for algorithms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Hyperparameter optimisation using: random search or gridsearch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Appendix: Technical Details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Following slides contain technical details used for the investigation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required for presentation unless requested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