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5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D27F6-42DD-264F-02F0-5B9A0862F6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43D094-B0E0-68C1-EDDA-77FA63D221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A55E1-16B9-5312-56A9-5BCDE7E59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CFFAD-970E-4A58-BBE5-FD3D88F0B2B5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941C5-2770-743D-9850-9D43F0473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3BE389-1554-18F9-D3E5-2091690CF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4AF33-4629-42D6-8F2F-BC252426B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553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46FBB-CF72-A30F-0C3B-4DDDED4D8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F0A427-2B19-145A-1FFC-B6A9315E9C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691C3C-D2F8-E5BD-99AE-ABCA37CCD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CFFAD-970E-4A58-BBE5-FD3D88F0B2B5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B8EF69-6BA6-601D-091A-DBAD59327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E9E622-414D-7E80-91B2-EC4BB17E9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4AF33-4629-42D6-8F2F-BC252426B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343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FE6D9B-C9E0-4D13-27CF-BC2A5DE04A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91DBD3-1662-8A1C-246D-F15A742412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44B51-7F85-4653-14AC-672215BE7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CFFAD-970E-4A58-BBE5-FD3D88F0B2B5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3C9430-7426-A8DA-864C-0D128999C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0920D-0378-F0A8-B06D-621A24C01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4AF33-4629-42D6-8F2F-BC252426B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42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687D2-A19C-9D25-3B9E-A417889DD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8E4EE-4F55-7506-0B04-A230759DF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B6B17-3730-53B8-AB24-2E9A3C875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CFFAD-970E-4A58-BBE5-FD3D88F0B2B5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7E3BB5-1D21-B4FF-425A-1E472E348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1782A2-DF0F-C357-4927-8E729526E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4AF33-4629-42D6-8F2F-BC252426B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94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EF1B1-050C-B957-21BA-6E51FBF78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1B04E-4915-4779-7428-FFF0841573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58BFDF-53F1-FF46-D233-FB74A600E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CFFAD-970E-4A58-BBE5-FD3D88F0B2B5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211D93-521F-D89A-C2B5-2EE81C583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4DFEF-CEE4-A1CA-0D14-B27BF4E53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4AF33-4629-42D6-8F2F-BC252426B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331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BF7C9-4A52-C327-2EE5-52E6A407F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94787-5893-74D1-ED80-4B8C211805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3DCD42-CF13-A10A-04B4-60991F6FD9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C9824C-6EDC-14D0-48E9-AA53EB7C2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CFFAD-970E-4A58-BBE5-FD3D88F0B2B5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399A14-8629-5BB9-BA1B-93D2C6721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0AADDB-FD62-D9BE-0EDA-A5730E9F3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4AF33-4629-42D6-8F2F-BC252426B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037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B4E29-31DE-3A1C-A03A-80030F972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D5FE16-240F-6CE6-8C8B-532A145CE7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39D848-1494-01E4-9C0A-74C691D71B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1EFB30-4A12-71CA-F688-0E0DCA2DB8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298FF4-8BA6-DA41-B08C-C9335C1C16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6EF946-60B1-3E37-C33B-075FE344A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CFFAD-970E-4A58-BBE5-FD3D88F0B2B5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FC5E2B-A517-A6FA-4AC8-165B93DF7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30D546-7A69-E92C-BC76-325B20205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4AF33-4629-42D6-8F2F-BC252426B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414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111D8-5605-7EBE-F71E-46A42DC1C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EB209C-F942-82CD-2451-1F2F4F9C9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CFFAD-970E-4A58-BBE5-FD3D88F0B2B5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260D60-0EDF-73CF-82C4-6FAB226F3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484B4B-3898-C448-1F59-341990B22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4AF33-4629-42D6-8F2F-BC252426B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083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9A6195-4AD4-C12F-89B7-72D09479F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CFFAD-970E-4A58-BBE5-FD3D88F0B2B5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00F1B8-FE7C-0D7A-4509-9B7DF1E40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406798-D5F1-C6B0-A889-FED35E706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4AF33-4629-42D6-8F2F-BC252426B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752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0F0E2-865F-F42B-31C3-243345532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E4BE9-A114-7548-F228-39BE4F0D0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AEDE94-824D-A72C-4F79-EC1413B84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BF7E3-273F-025A-907C-D2C8CC732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CFFAD-970E-4A58-BBE5-FD3D88F0B2B5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580593-D16C-52D2-AAE2-206E3F944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99CC4D-FBA6-053E-08DF-452CE9EC6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4AF33-4629-42D6-8F2F-BC252426B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443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AB7C1-B6CF-2079-0F5A-871C308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E60DFA-060A-D0E5-7E78-E5C48EDCD1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E6309B-27DC-406C-56CD-441DFCF340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B512F7-FFDF-F65B-39DE-F674E6BDC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CFFAD-970E-4A58-BBE5-FD3D88F0B2B5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5B0AA6-7FEE-4579-91CB-6E49C22A1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6A800C-9703-FDD9-76EE-69BCCB05B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4AF33-4629-42D6-8F2F-BC252426B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630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1D71E0-38FC-A9EE-AF3C-705B65A89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9F8332-3BAE-3084-1DD3-F88C2C455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B68D9-4AFE-892C-F912-76D6B6608C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2CFFAD-970E-4A58-BBE5-FD3D88F0B2B5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EBAD3-7F45-D3F4-424F-C8C3B277F4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E0014-CD51-2265-62C8-99AD280C7B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04AF33-4629-42D6-8F2F-BC252426B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491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261B402-BFE5-EC57-FC1A-121DBB532046}"/>
                  </a:ext>
                </a:extLst>
              </p:cNvPr>
              <p:cNvSpPr txBox="1"/>
              <p:nvPr/>
            </p:nvSpPr>
            <p:spPr>
              <a:xfrm>
                <a:off x="2976282" y="1878106"/>
                <a:ext cx="673261" cy="25480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</m:eqAr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</m: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261B402-BFE5-EC57-FC1A-121DBB5320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282" y="1878106"/>
                <a:ext cx="673261" cy="254800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6757925-41F8-A0B1-AFE9-7330C2572DF5}"/>
              </a:ext>
            </a:extLst>
          </p:cNvPr>
          <p:cNvCxnSpPr/>
          <p:nvPr/>
        </p:nvCxnSpPr>
        <p:spPr>
          <a:xfrm>
            <a:off x="3676795" y="1878106"/>
            <a:ext cx="0" cy="26221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A076144-2613-033C-430F-6E5DAB86F3A6}"/>
              </a:ext>
            </a:extLst>
          </p:cNvPr>
          <p:cNvSpPr txBox="1"/>
          <p:nvPr/>
        </p:nvSpPr>
        <p:spPr>
          <a:xfrm>
            <a:off x="3838425" y="1344247"/>
            <a:ext cx="6264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 0        1        2        3        4        5       6        7        8         9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DD1ADFC-056A-B59E-637F-8CCEBE2CC239}"/>
                  </a:ext>
                </a:extLst>
              </p:cNvPr>
              <p:cNvSpPr txBox="1"/>
              <p:nvPr/>
            </p:nvSpPr>
            <p:spPr>
              <a:xfrm>
                <a:off x="6096000" y="1005213"/>
                <a:ext cx="4655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DD1ADFC-056A-B59E-637F-8CCEBE2CC2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005213"/>
                <a:ext cx="465577" cy="276999"/>
              </a:xfrm>
              <a:prstGeom prst="rect">
                <a:avLst/>
              </a:prstGeom>
              <a:blipFill>
                <a:blip r:embed="rId3"/>
                <a:stretch>
                  <a:fillRect l="-11842" r="-5263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0365C06-0D25-5A8D-8C36-7788021ACF24}"/>
                  </a:ext>
                </a:extLst>
              </p:cNvPr>
              <p:cNvSpPr txBox="1"/>
              <p:nvPr/>
            </p:nvSpPr>
            <p:spPr>
              <a:xfrm>
                <a:off x="3709962" y="1837648"/>
                <a:ext cx="5519780" cy="2630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0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.17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.05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.05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.03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.03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.07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.45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.05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.15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.07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.04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.04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.02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.02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.06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.22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.03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.07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.04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.04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.02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.02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.06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.22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.13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.02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.06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.04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.03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.02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.02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.06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.22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.13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.08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.01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.04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.03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.02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.02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.05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.21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.13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.08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.06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.03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.02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.02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.05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.13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.08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.06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.04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.02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.02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.05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.12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.08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.06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.04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.03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.02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.05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.12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.08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.06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.04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.03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.02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.05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.22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.13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.08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.06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.04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.03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.02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.02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0365C06-0D25-5A8D-8C36-7788021ACF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9962" y="1837648"/>
                <a:ext cx="5519780" cy="26309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Left Brace 12">
            <a:extLst>
              <a:ext uri="{FF2B5EF4-FFF2-40B4-BE49-F238E27FC236}">
                <a16:creationId xmlns:a16="http://schemas.microsoft.com/office/drawing/2014/main" id="{95603168-7FDB-F12A-04A8-5C7540DA4840}"/>
              </a:ext>
            </a:extLst>
          </p:cNvPr>
          <p:cNvSpPr/>
          <p:nvPr/>
        </p:nvSpPr>
        <p:spPr>
          <a:xfrm rot="5400000">
            <a:off x="6387588" y="-1156993"/>
            <a:ext cx="164527" cy="5126546"/>
          </a:xfrm>
          <a:prstGeom prst="leftBrace">
            <a:avLst>
              <a:gd name="adj1" fmla="val 8333"/>
              <a:gd name="adj2" fmla="val 5197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D4DE5B9-A4E2-A0A8-DF90-11AFC264B05C}"/>
              </a:ext>
            </a:extLst>
          </p:cNvPr>
          <p:cNvCxnSpPr>
            <a:cxnSpLocks/>
          </p:cNvCxnSpPr>
          <p:nvPr/>
        </p:nvCxnSpPr>
        <p:spPr>
          <a:xfrm flipH="1">
            <a:off x="3906579" y="1749437"/>
            <a:ext cx="512654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0C22D74-E173-9035-5B1B-A5121B984697}"/>
              </a:ext>
            </a:extLst>
          </p:cNvPr>
          <p:cNvSpPr txBox="1"/>
          <p:nvPr/>
        </p:nvSpPr>
        <p:spPr>
          <a:xfrm>
            <a:off x="645459" y="519953"/>
            <a:ext cx="76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830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7444953-68ED-E1E6-60F8-3BF5E98EC40D}"/>
                  </a:ext>
                </a:extLst>
              </p:cNvPr>
              <p:cNvSpPr txBox="1"/>
              <p:nvPr/>
            </p:nvSpPr>
            <p:spPr>
              <a:xfrm>
                <a:off x="2017059" y="1725706"/>
                <a:ext cx="673261" cy="25480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</m:eqAr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</m: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7444953-68ED-E1E6-60F8-3BF5E98EC4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7059" y="1725706"/>
                <a:ext cx="673261" cy="254800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789F964-E260-82B9-2384-FF540824A36D}"/>
              </a:ext>
            </a:extLst>
          </p:cNvPr>
          <p:cNvCxnSpPr/>
          <p:nvPr/>
        </p:nvCxnSpPr>
        <p:spPr>
          <a:xfrm>
            <a:off x="2717572" y="1725706"/>
            <a:ext cx="0" cy="26221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960343B-B52B-F968-602C-636AC3A7FE21}"/>
              </a:ext>
            </a:extLst>
          </p:cNvPr>
          <p:cNvSpPr txBox="1"/>
          <p:nvPr/>
        </p:nvSpPr>
        <p:spPr>
          <a:xfrm>
            <a:off x="2879202" y="1191847"/>
            <a:ext cx="6264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 0        1        2        3        4        5       6        7        8         9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FC739C9-F86B-FCCE-7240-D3068E1A5396}"/>
                  </a:ext>
                </a:extLst>
              </p:cNvPr>
              <p:cNvSpPr txBox="1"/>
              <p:nvPr/>
            </p:nvSpPr>
            <p:spPr>
              <a:xfrm>
                <a:off x="5136777" y="852813"/>
                <a:ext cx="4655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FC739C9-F86B-FCCE-7240-D3068E1A53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6777" y="852813"/>
                <a:ext cx="465577" cy="276999"/>
              </a:xfrm>
              <a:prstGeom prst="rect">
                <a:avLst/>
              </a:prstGeom>
              <a:blipFill>
                <a:blip r:embed="rId3"/>
                <a:stretch>
                  <a:fillRect l="-13158" r="-5263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D92469C-32F6-FC9D-3E2F-C70EED683934}"/>
                  </a:ext>
                </a:extLst>
              </p:cNvPr>
              <p:cNvSpPr txBox="1"/>
              <p:nvPr/>
            </p:nvSpPr>
            <p:spPr>
              <a:xfrm>
                <a:off x="2750739" y="1685248"/>
                <a:ext cx="5519780" cy="26253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0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.31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.13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.07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.07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.06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.07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.09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.47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.15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.18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.34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.07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.06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.06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.06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.14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.08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.07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.46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.17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.16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.21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.46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.18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.16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.33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.06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.09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.13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.07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.06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.09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.07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.47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.17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.16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.33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.05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.07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.07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.08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.08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.09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.13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D92469C-32F6-FC9D-3E2F-C70EED6839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0739" y="1685248"/>
                <a:ext cx="5519780" cy="262533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Left Brace 20">
            <a:extLst>
              <a:ext uri="{FF2B5EF4-FFF2-40B4-BE49-F238E27FC236}">
                <a16:creationId xmlns:a16="http://schemas.microsoft.com/office/drawing/2014/main" id="{56916044-1AC3-2DCD-3667-2317649888B5}"/>
              </a:ext>
            </a:extLst>
          </p:cNvPr>
          <p:cNvSpPr/>
          <p:nvPr/>
        </p:nvSpPr>
        <p:spPr>
          <a:xfrm rot="5400000">
            <a:off x="5428365" y="-1309393"/>
            <a:ext cx="164527" cy="5126546"/>
          </a:xfrm>
          <a:prstGeom prst="leftBrace">
            <a:avLst>
              <a:gd name="adj1" fmla="val 8333"/>
              <a:gd name="adj2" fmla="val 5197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390A613-B864-B4A5-170B-3AC8AC987C95}"/>
              </a:ext>
            </a:extLst>
          </p:cNvPr>
          <p:cNvCxnSpPr>
            <a:cxnSpLocks/>
          </p:cNvCxnSpPr>
          <p:nvPr/>
        </p:nvCxnSpPr>
        <p:spPr>
          <a:xfrm flipH="1">
            <a:off x="2947356" y="1597037"/>
            <a:ext cx="512654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D0AA58A-05D9-6372-EC0E-156844C12247}"/>
              </a:ext>
            </a:extLst>
          </p:cNvPr>
          <p:cNvSpPr txBox="1"/>
          <p:nvPr/>
        </p:nvSpPr>
        <p:spPr>
          <a:xfrm>
            <a:off x="645459" y="519953"/>
            <a:ext cx="76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Q2b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088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E9D340-BAD9-E6B7-672F-C8B414F45F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C3BAF1F-043B-E373-0CB6-CB0DC6668432}"/>
                  </a:ext>
                </a:extLst>
              </p:cNvPr>
              <p:cNvSpPr txBox="1"/>
              <p:nvPr/>
            </p:nvSpPr>
            <p:spPr>
              <a:xfrm>
                <a:off x="2017059" y="1725706"/>
                <a:ext cx="673261" cy="25480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</m:eqAr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</m: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C3BAF1F-043B-E373-0CB6-CB0DC66684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7059" y="1725706"/>
                <a:ext cx="673261" cy="254800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A0B4042-CA65-0FEC-0BEF-804E68F77B50}"/>
              </a:ext>
            </a:extLst>
          </p:cNvPr>
          <p:cNvCxnSpPr/>
          <p:nvPr/>
        </p:nvCxnSpPr>
        <p:spPr>
          <a:xfrm>
            <a:off x="2717572" y="1725706"/>
            <a:ext cx="0" cy="26221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29163D1-B1CC-939F-3D2D-14081D2EA56D}"/>
              </a:ext>
            </a:extLst>
          </p:cNvPr>
          <p:cNvSpPr txBox="1"/>
          <p:nvPr/>
        </p:nvSpPr>
        <p:spPr>
          <a:xfrm>
            <a:off x="2879202" y="1191847"/>
            <a:ext cx="6264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 0        1        2        3        4        5       6        7        8         9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256DF1A-8C6B-8E8B-9E96-71327F0050CF}"/>
                  </a:ext>
                </a:extLst>
              </p:cNvPr>
              <p:cNvSpPr txBox="1"/>
              <p:nvPr/>
            </p:nvSpPr>
            <p:spPr>
              <a:xfrm>
                <a:off x="5136777" y="852813"/>
                <a:ext cx="4655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256DF1A-8C6B-8E8B-9E96-71327F0050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6777" y="852813"/>
                <a:ext cx="465577" cy="276999"/>
              </a:xfrm>
              <a:prstGeom prst="rect">
                <a:avLst/>
              </a:prstGeom>
              <a:blipFill>
                <a:blip r:embed="rId3"/>
                <a:stretch>
                  <a:fillRect l="-13158" r="-5263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8AC288B-0E2D-457B-69AC-9C172A3E27BA}"/>
                  </a:ext>
                </a:extLst>
              </p:cNvPr>
              <p:cNvSpPr txBox="1"/>
              <p:nvPr/>
            </p:nvSpPr>
            <p:spPr>
              <a:xfrm>
                <a:off x="2750739" y="1685248"/>
                <a:ext cx="5519780" cy="26271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0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.11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.11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.11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.11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.11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.11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.11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.11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.11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.25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.25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.25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.25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.11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.11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.11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.11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.11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.11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.11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.11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.11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.25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.25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.25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.25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.25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.25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.25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.25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.11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.11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.11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.11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.11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.11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.11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.11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.11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.25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.25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.25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.25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.11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.11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.11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.11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.11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.11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.11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.11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.11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8AC288B-0E2D-457B-69AC-9C172A3E27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0739" y="1685248"/>
                <a:ext cx="5519780" cy="26271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Left Brace 20">
            <a:extLst>
              <a:ext uri="{FF2B5EF4-FFF2-40B4-BE49-F238E27FC236}">
                <a16:creationId xmlns:a16="http://schemas.microsoft.com/office/drawing/2014/main" id="{E463A1B9-AC80-76BB-A625-E0D605FECC90}"/>
              </a:ext>
            </a:extLst>
          </p:cNvPr>
          <p:cNvSpPr/>
          <p:nvPr/>
        </p:nvSpPr>
        <p:spPr>
          <a:xfrm rot="5400000">
            <a:off x="5428365" y="-1309393"/>
            <a:ext cx="164527" cy="5126546"/>
          </a:xfrm>
          <a:prstGeom prst="leftBrace">
            <a:avLst>
              <a:gd name="adj1" fmla="val 8333"/>
              <a:gd name="adj2" fmla="val 5197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63A1912-DFB0-034A-C5D9-AB9E99491D8B}"/>
              </a:ext>
            </a:extLst>
          </p:cNvPr>
          <p:cNvCxnSpPr>
            <a:cxnSpLocks/>
          </p:cNvCxnSpPr>
          <p:nvPr/>
        </p:nvCxnSpPr>
        <p:spPr>
          <a:xfrm flipH="1">
            <a:off x="2947356" y="1597037"/>
            <a:ext cx="512654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094D2A9-CA68-3014-3A1A-669875D053FE}"/>
              </a:ext>
            </a:extLst>
          </p:cNvPr>
          <p:cNvSpPr txBox="1"/>
          <p:nvPr/>
        </p:nvSpPr>
        <p:spPr>
          <a:xfrm>
            <a:off x="645459" y="519953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Q2C</a:t>
            </a:r>
          </a:p>
        </p:txBody>
      </p:sp>
    </p:spTree>
    <p:extLst>
      <p:ext uri="{BB962C8B-B14F-4D97-AF65-F5344CB8AC3E}">
        <p14:creationId xmlns:p14="http://schemas.microsoft.com/office/powerpoint/2010/main" val="4288034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098DE3-F2F1-8EBD-DDC6-1C4F062937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14B4240-F856-A774-68FC-4E4B970E3E1A}"/>
                  </a:ext>
                </a:extLst>
              </p:cNvPr>
              <p:cNvSpPr txBox="1"/>
              <p:nvPr/>
            </p:nvSpPr>
            <p:spPr>
              <a:xfrm>
                <a:off x="2017059" y="1725706"/>
                <a:ext cx="673261" cy="25480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</m:eqAr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</m: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14B4240-F856-A774-68FC-4E4B970E3E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7059" y="1725706"/>
                <a:ext cx="673261" cy="254800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8A091A1-B6F8-902F-F001-01A777170AFF}"/>
              </a:ext>
            </a:extLst>
          </p:cNvPr>
          <p:cNvCxnSpPr/>
          <p:nvPr/>
        </p:nvCxnSpPr>
        <p:spPr>
          <a:xfrm>
            <a:off x="2717572" y="1725706"/>
            <a:ext cx="0" cy="26221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A74279E-E1B5-0F9C-0DEB-44B8F26656F0}"/>
              </a:ext>
            </a:extLst>
          </p:cNvPr>
          <p:cNvSpPr txBox="1"/>
          <p:nvPr/>
        </p:nvSpPr>
        <p:spPr>
          <a:xfrm>
            <a:off x="2879202" y="1191847"/>
            <a:ext cx="6264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 0        1        2        3        4        5       6        7        8         9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C28848D-3A39-66E2-E1C3-062D252587C6}"/>
                  </a:ext>
                </a:extLst>
              </p:cNvPr>
              <p:cNvSpPr txBox="1"/>
              <p:nvPr/>
            </p:nvSpPr>
            <p:spPr>
              <a:xfrm>
                <a:off x="5136777" y="852813"/>
                <a:ext cx="4655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C28848D-3A39-66E2-E1C3-062D252587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6777" y="852813"/>
                <a:ext cx="465577" cy="276999"/>
              </a:xfrm>
              <a:prstGeom prst="rect">
                <a:avLst/>
              </a:prstGeom>
              <a:blipFill>
                <a:blip r:embed="rId3"/>
                <a:stretch>
                  <a:fillRect l="-13158" r="-5263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9CEC450-3A95-95F6-7D52-CDAFAFE23D4E}"/>
                  </a:ext>
                </a:extLst>
              </p:cNvPr>
              <p:cNvSpPr txBox="1"/>
              <p:nvPr/>
            </p:nvSpPr>
            <p:spPr>
              <a:xfrm>
                <a:off x="2750739" y="1685248"/>
                <a:ext cx="5519781" cy="26271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0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.9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.99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.01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.98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.02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.98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.02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.98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.11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.56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.33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.58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.32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.09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.55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36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.08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.38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.54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.65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.35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9CEC450-3A95-95F6-7D52-CDAFAFE23D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0739" y="1685248"/>
                <a:ext cx="5519781" cy="26271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Left Brace 20">
            <a:extLst>
              <a:ext uri="{FF2B5EF4-FFF2-40B4-BE49-F238E27FC236}">
                <a16:creationId xmlns:a16="http://schemas.microsoft.com/office/drawing/2014/main" id="{B51C7422-69C0-816F-ADC2-660C3BF9D1C8}"/>
              </a:ext>
            </a:extLst>
          </p:cNvPr>
          <p:cNvSpPr/>
          <p:nvPr/>
        </p:nvSpPr>
        <p:spPr>
          <a:xfrm rot="5400000">
            <a:off x="5428365" y="-1309393"/>
            <a:ext cx="164527" cy="5126546"/>
          </a:xfrm>
          <a:prstGeom prst="leftBrace">
            <a:avLst>
              <a:gd name="adj1" fmla="val 8333"/>
              <a:gd name="adj2" fmla="val 5197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DEC7592-DE86-A8D2-95FC-902743A37D1D}"/>
              </a:ext>
            </a:extLst>
          </p:cNvPr>
          <p:cNvCxnSpPr>
            <a:cxnSpLocks/>
          </p:cNvCxnSpPr>
          <p:nvPr/>
        </p:nvCxnSpPr>
        <p:spPr>
          <a:xfrm flipH="1">
            <a:off x="2947356" y="1597037"/>
            <a:ext cx="512654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4AC530D-19B6-BB7B-8E3B-F6D156D07FF0}"/>
              </a:ext>
            </a:extLst>
          </p:cNvPr>
          <p:cNvSpPr txBox="1"/>
          <p:nvPr/>
        </p:nvSpPr>
        <p:spPr>
          <a:xfrm>
            <a:off x="645459" y="519953"/>
            <a:ext cx="76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279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FFF9D8-6DF5-2AF5-E08B-C71658F0F5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F741386-3518-4135-15EE-ED80D8D5138B}"/>
                  </a:ext>
                </a:extLst>
              </p:cNvPr>
              <p:cNvSpPr txBox="1"/>
              <p:nvPr/>
            </p:nvSpPr>
            <p:spPr>
              <a:xfrm>
                <a:off x="2017059" y="1725706"/>
                <a:ext cx="673261" cy="25480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</m:eqAr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</m: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F741386-3518-4135-15EE-ED80D8D51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7059" y="1725706"/>
                <a:ext cx="673261" cy="254800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2506DB7-5CEF-FC31-F3D4-67ECD4738919}"/>
              </a:ext>
            </a:extLst>
          </p:cNvPr>
          <p:cNvCxnSpPr/>
          <p:nvPr/>
        </p:nvCxnSpPr>
        <p:spPr>
          <a:xfrm>
            <a:off x="2717572" y="1725706"/>
            <a:ext cx="0" cy="26221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F567482-DCFF-56FF-1072-F0293450AC46}"/>
              </a:ext>
            </a:extLst>
          </p:cNvPr>
          <p:cNvSpPr txBox="1"/>
          <p:nvPr/>
        </p:nvSpPr>
        <p:spPr>
          <a:xfrm>
            <a:off x="2879202" y="1191847"/>
            <a:ext cx="6264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 0        1        2        3        4        5       6        7        8         9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7CAE5A4-87F5-EA6F-5F8B-8C6F6E37049B}"/>
                  </a:ext>
                </a:extLst>
              </p:cNvPr>
              <p:cNvSpPr txBox="1"/>
              <p:nvPr/>
            </p:nvSpPr>
            <p:spPr>
              <a:xfrm>
                <a:off x="5136777" y="852813"/>
                <a:ext cx="4655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7CAE5A4-87F5-EA6F-5F8B-8C6F6E370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6777" y="852813"/>
                <a:ext cx="465577" cy="276999"/>
              </a:xfrm>
              <a:prstGeom prst="rect">
                <a:avLst/>
              </a:prstGeom>
              <a:blipFill>
                <a:blip r:embed="rId3"/>
                <a:stretch>
                  <a:fillRect l="-13158" r="-5263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778EC1D-716C-5114-2763-F0027E88338E}"/>
                  </a:ext>
                </a:extLst>
              </p:cNvPr>
              <p:cNvSpPr txBox="1"/>
              <p:nvPr/>
            </p:nvSpPr>
            <p:spPr>
              <a:xfrm>
                <a:off x="2750739" y="1685248"/>
                <a:ext cx="4634923" cy="26491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0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778EC1D-716C-5114-2763-F0027E8833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0739" y="1685248"/>
                <a:ext cx="4634923" cy="26491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Left Brace 20">
            <a:extLst>
              <a:ext uri="{FF2B5EF4-FFF2-40B4-BE49-F238E27FC236}">
                <a16:creationId xmlns:a16="http://schemas.microsoft.com/office/drawing/2014/main" id="{9FFA359F-3AA5-7BEA-D73F-667FC332F49F}"/>
              </a:ext>
            </a:extLst>
          </p:cNvPr>
          <p:cNvSpPr/>
          <p:nvPr/>
        </p:nvSpPr>
        <p:spPr>
          <a:xfrm rot="5400000">
            <a:off x="5428365" y="-1309393"/>
            <a:ext cx="164527" cy="5126546"/>
          </a:xfrm>
          <a:prstGeom prst="leftBrace">
            <a:avLst>
              <a:gd name="adj1" fmla="val 8333"/>
              <a:gd name="adj2" fmla="val 5197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237922-06C5-0AFC-3EA2-5B1416599C4F}"/>
              </a:ext>
            </a:extLst>
          </p:cNvPr>
          <p:cNvCxnSpPr>
            <a:cxnSpLocks/>
          </p:cNvCxnSpPr>
          <p:nvPr/>
        </p:nvCxnSpPr>
        <p:spPr>
          <a:xfrm flipH="1">
            <a:off x="2947356" y="1597037"/>
            <a:ext cx="512654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BBB881D-DD71-AA66-2237-B495653CD012}"/>
              </a:ext>
            </a:extLst>
          </p:cNvPr>
          <p:cNvSpPr txBox="1"/>
          <p:nvPr/>
        </p:nvSpPr>
        <p:spPr>
          <a:xfrm>
            <a:off x="645459" y="519953"/>
            <a:ext cx="76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855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B17591-1CD0-0CA1-1A93-02715EAB42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419AC77-A8D6-264D-9563-E547CCB3E2A5}"/>
                  </a:ext>
                </a:extLst>
              </p:cNvPr>
              <p:cNvSpPr txBox="1"/>
              <p:nvPr/>
            </p:nvSpPr>
            <p:spPr>
              <a:xfrm>
                <a:off x="2017059" y="1725706"/>
                <a:ext cx="673261" cy="25480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</m:eqAr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</m: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419AC77-A8D6-264D-9563-E547CCB3E2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7059" y="1725706"/>
                <a:ext cx="673261" cy="254800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16D0AB7-79C4-E09E-CC6C-41BDF175361B}"/>
              </a:ext>
            </a:extLst>
          </p:cNvPr>
          <p:cNvCxnSpPr/>
          <p:nvPr/>
        </p:nvCxnSpPr>
        <p:spPr>
          <a:xfrm>
            <a:off x="2717572" y="1725706"/>
            <a:ext cx="0" cy="26221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7E3E76E-9C83-96F3-A991-3FDE809C2CA9}"/>
              </a:ext>
            </a:extLst>
          </p:cNvPr>
          <p:cNvSpPr txBox="1"/>
          <p:nvPr/>
        </p:nvSpPr>
        <p:spPr>
          <a:xfrm>
            <a:off x="2879202" y="1191847"/>
            <a:ext cx="6264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 0        1        2        3        4        5       6        7        8         9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853F419-CB58-A38F-E3FE-77FF830D0349}"/>
                  </a:ext>
                </a:extLst>
              </p:cNvPr>
              <p:cNvSpPr txBox="1"/>
              <p:nvPr/>
            </p:nvSpPr>
            <p:spPr>
              <a:xfrm>
                <a:off x="5136777" y="852813"/>
                <a:ext cx="4655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853F419-CB58-A38F-E3FE-77FF830D03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6777" y="852813"/>
                <a:ext cx="465577" cy="276999"/>
              </a:xfrm>
              <a:prstGeom prst="rect">
                <a:avLst/>
              </a:prstGeom>
              <a:blipFill>
                <a:blip r:embed="rId3"/>
                <a:stretch>
                  <a:fillRect l="-13158" r="-5263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5B636B5-6657-CDCB-16DE-310ADA1DC222}"/>
                  </a:ext>
                </a:extLst>
              </p:cNvPr>
              <p:cNvSpPr txBox="1"/>
              <p:nvPr/>
            </p:nvSpPr>
            <p:spPr>
              <a:xfrm>
                <a:off x="2750739" y="1685248"/>
                <a:ext cx="4586832" cy="26271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0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.75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.25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.9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.9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.9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.9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.9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.9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.9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5B636B5-6657-CDCB-16DE-310ADA1DC2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0739" y="1685248"/>
                <a:ext cx="4586832" cy="26271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Left Brace 20">
            <a:extLst>
              <a:ext uri="{FF2B5EF4-FFF2-40B4-BE49-F238E27FC236}">
                <a16:creationId xmlns:a16="http://schemas.microsoft.com/office/drawing/2014/main" id="{3A3B26F2-9E61-BC36-8E23-A68332A68BCE}"/>
              </a:ext>
            </a:extLst>
          </p:cNvPr>
          <p:cNvSpPr/>
          <p:nvPr/>
        </p:nvSpPr>
        <p:spPr>
          <a:xfrm rot="5400000">
            <a:off x="5428365" y="-1309393"/>
            <a:ext cx="164527" cy="5126546"/>
          </a:xfrm>
          <a:prstGeom prst="leftBrace">
            <a:avLst>
              <a:gd name="adj1" fmla="val 8333"/>
              <a:gd name="adj2" fmla="val 5197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05A487E-C2FF-0518-ED0A-68CAB1972313}"/>
              </a:ext>
            </a:extLst>
          </p:cNvPr>
          <p:cNvCxnSpPr>
            <a:cxnSpLocks/>
          </p:cNvCxnSpPr>
          <p:nvPr/>
        </p:nvCxnSpPr>
        <p:spPr>
          <a:xfrm flipH="1">
            <a:off x="2947356" y="1597037"/>
            <a:ext cx="512654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AC92234-6543-4AD0-3059-DB87D1028675}"/>
              </a:ext>
            </a:extLst>
          </p:cNvPr>
          <p:cNvSpPr txBox="1"/>
          <p:nvPr/>
        </p:nvSpPr>
        <p:spPr>
          <a:xfrm>
            <a:off x="645459" y="519953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S4</a:t>
            </a:r>
          </a:p>
        </p:txBody>
      </p:sp>
    </p:spTree>
    <p:extLst>
      <p:ext uri="{BB962C8B-B14F-4D97-AF65-F5344CB8AC3E}">
        <p14:creationId xmlns:p14="http://schemas.microsoft.com/office/powerpoint/2010/main" val="2794661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44782B-3977-0785-FA8D-25CEFA8876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128F2C4-D92A-C4E4-CDB4-A8CC66BDA2AB}"/>
                  </a:ext>
                </a:extLst>
              </p:cNvPr>
              <p:cNvSpPr txBox="1"/>
              <p:nvPr/>
            </p:nvSpPr>
            <p:spPr>
              <a:xfrm>
                <a:off x="2017059" y="1725706"/>
                <a:ext cx="673261" cy="25480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</m:eqAr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</m: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128F2C4-D92A-C4E4-CDB4-A8CC66BDA2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7059" y="1725706"/>
                <a:ext cx="673261" cy="254800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FE9A187-DA8A-D78B-72E6-5CB4A555BA73}"/>
              </a:ext>
            </a:extLst>
          </p:cNvPr>
          <p:cNvCxnSpPr/>
          <p:nvPr/>
        </p:nvCxnSpPr>
        <p:spPr>
          <a:xfrm>
            <a:off x="2717572" y="1725706"/>
            <a:ext cx="0" cy="26221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5689C9B-F5EE-4F7E-101D-E0BC0416E87A}"/>
              </a:ext>
            </a:extLst>
          </p:cNvPr>
          <p:cNvSpPr txBox="1"/>
          <p:nvPr/>
        </p:nvSpPr>
        <p:spPr>
          <a:xfrm>
            <a:off x="2879202" y="1191847"/>
            <a:ext cx="6264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 0        1        2        3        4        5       6        7        8         9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9A7602C-2388-AE42-26BD-BE1FFFB4D065}"/>
                  </a:ext>
                </a:extLst>
              </p:cNvPr>
              <p:cNvSpPr txBox="1"/>
              <p:nvPr/>
            </p:nvSpPr>
            <p:spPr>
              <a:xfrm>
                <a:off x="5136777" y="852813"/>
                <a:ext cx="4655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9A7602C-2388-AE42-26BD-BE1FFFB4D0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6777" y="852813"/>
                <a:ext cx="465577" cy="276999"/>
              </a:xfrm>
              <a:prstGeom prst="rect">
                <a:avLst/>
              </a:prstGeom>
              <a:blipFill>
                <a:blip r:embed="rId3"/>
                <a:stretch>
                  <a:fillRect l="-13158" r="-5263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7CC85F8-2AF5-FC57-C594-8D1AC6728168}"/>
                  </a:ext>
                </a:extLst>
              </p:cNvPr>
              <p:cNvSpPr txBox="1"/>
              <p:nvPr/>
            </p:nvSpPr>
            <p:spPr>
              <a:xfrm>
                <a:off x="2750739" y="1685248"/>
                <a:ext cx="4634923" cy="26491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0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7CC85F8-2AF5-FC57-C594-8D1AC67281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0739" y="1685248"/>
                <a:ext cx="4634923" cy="26491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Left Brace 20">
            <a:extLst>
              <a:ext uri="{FF2B5EF4-FFF2-40B4-BE49-F238E27FC236}">
                <a16:creationId xmlns:a16="http://schemas.microsoft.com/office/drawing/2014/main" id="{4C3AC495-E4D4-A514-AD3B-02770441C7E6}"/>
              </a:ext>
            </a:extLst>
          </p:cNvPr>
          <p:cNvSpPr/>
          <p:nvPr/>
        </p:nvSpPr>
        <p:spPr>
          <a:xfrm rot="5400000">
            <a:off x="5428365" y="-1309393"/>
            <a:ext cx="164527" cy="5126546"/>
          </a:xfrm>
          <a:prstGeom prst="leftBrace">
            <a:avLst>
              <a:gd name="adj1" fmla="val 8333"/>
              <a:gd name="adj2" fmla="val 5197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72B4554-61E3-EA4B-3F84-8CCA3F1BBA36}"/>
              </a:ext>
            </a:extLst>
          </p:cNvPr>
          <p:cNvCxnSpPr>
            <a:cxnSpLocks/>
          </p:cNvCxnSpPr>
          <p:nvPr/>
        </p:nvCxnSpPr>
        <p:spPr>
          <a:xfrm flipH="1">
            <a:off x="2947356" y="1597037"/>
            <a:ext cx="512654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1582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120A82-E39E-A2FF-418A-8374DFE222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D2927E0-74FA-00D6-70B0-CD573A2085A9}"/>
                  </a:ext>
                </a:extLst>
              </p:cNvPr>
              <p:cNvSpPr txBox="1"/>
              <p:nvPr/>
            </p:nvSpPr>
            <p:spPr>
              <a:xfrm>
                <a:off x="2017059" y="1725706"/>
                <a:ext cx="673261" cy="25480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</m:eqAr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</m: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D2927E0-74FA-00D6-70B0-CD573A2085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7059" y="1725706"/>
                <a:ext cx="673261" cy="254800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9B0C6B8-9FB5-7B7E-D449-F12BCEF83C16}"/>
              </a:ext>
            </a:extLst>
          </p:cNvPr>
          <p:cNvCxnSpPr/>
          <p:nvPr/>
        </p:nvCxnSpPr>
        <p:spPr>
          <a:xfrm>
            <a:off x="2717572" y="1725706"/>
            <a:ext cx="0" cy="26221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6E7872C-D2C1-E725-822B-55BA690EBCDB}"/>
              </a:ext>
            </a:extLst>
          </p:cNvPr>
          <p:cNvSpPr txBox="1"/>
          <p:nvPr/>
        </p:nvSpPr>
        <p:spPr>
          <a:xfrm>
            <a:off x="2879202" y="1191847"/>
            <a:ext cx="6264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 0        1        2        3        4        5       6        7        8         9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60FB50B-0A1D-6EAA-53F2-980C4BF9D074}"/>
                  </a:ext>
                </a:extLst>
              </p:cNvPr>
              <p:cNvSpPr txBox="1"/>
              <p:nvPr/>
            </p:nvSpPr>
            <p:spPr>
              <a:xfrm>
                <a:off x="5136777" y="852813"/>
                <a:ext cx="4655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60FB50B-0A1D-6EAA-53F2-980C4BF9D0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6777" y="852813"/>
                <a:ext cx="465577" cy="276999"/>
              </a:xfrm>
              <a:prstGeom prst="rect">
                <a:avLst/>
              </a:prstGeom>
              <a:blipFill>
                <a:blip r:embed="rId3"/>
                <a:stretch>
                  <a:fillRect l="-13158" r="-5263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DFCB933-7C74-7E3D-B84D-321E75C04B0F}"/>
                  </a:ext>
                </a:extLst>
              </p:cNvPr>
              <p:cNvSpPr txBox="1"/>
              <p:nvPr/>
            </p:nvSpPr>
            <p:spPr>
              <a:xfrm>
                <a:off x="2750739" y="1685248"/>
                <a:ext cx="4634923" cy="26491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0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DFCB933-7C74-7E3D-B84D-321E75C04B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0739" y="1685248"/>
                <a:ext cx="4634923" cy="26491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Left Brace 20">
            <a:extLst>
              <a:ext uri="{FF2B5EF4-FFF2-40B4-BE49-F238E27FC236}">
                <a16:creationId xmlns:a16="http://schemas.microsoft.com/office/drawing/2014/main" id="{1CF04A58-9FFF-5DC7-E8B5-2FA30B107835}"/>
              </a:ext>
            </a:extLst>
          </p:cNvPr>
          <p:cNvSpPr/>
          <p:nvPr/>
        </p:nvSpPr>
        <p:spPr>
          <a:xfrm rot="5400000">
            <a:off x="5428365" y="-1309393"/>
            <a:ext cx="164527" cy="5126546"/>
          </a:xfrm>
          <a:prstGeom prst="leftBrace">
            <a:avLst>
              <a:gd name="adj1" fmla="val 8333"/>
              <a:gd name="adj2" fmla="val 5197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E9B3866-BFC7-FDEE-755E-286A687F0FE0}"/>
              </a:ext>
            </a:extLst>
          </p:cNvPr>
          <p:cNvCxnSpPr>
            <a:cxnSpLocks/>
          </p:cNvCxnSpPr>
          <p:nvPr/>
        </p:nvCxnSpPr>
        <p:spPr>
          <a:xfrm flipH="1">
            <a:off x="2947356" y="1597037"/>
            <a:ext cx="512654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2907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126</Words>
  <Application>Microsoft Office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Matthew Golubow</dc:creator>
  <cp:lastModifiedBy>Matthew Golubow</cp:lastModifiedBy>
  <cp:revision>4</cp:revision>
  <dcterms:created xsi:type="dcterms:W3CDTF">2024-11-19T00:51:35Z</dcterms:created>
  <dcterms:modified xsi:type="dcterms:W3CDTF">2024-11-19T01:19:14Z</dcterms:modified>
</cp:coreProperties>
</file>