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D4FA"/>
    <a:srgbClr val="53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5C53-E2ED-6F4A-8914-6FFF3E655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BD970-4EB0-9B41-B74A-96237626E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38A5-847D-A440-9185-4DA20DEE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882A-FE86-CE43-B45A-5B62654F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5974-01C3-AF4A-BC4F-F76857B2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155-D193-C245-B984-B04E38F6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57C66-B2BC-F244-B447-09B4918E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9EE3-F1B3-7946-8AAA-D2209DCC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7D6F-06FA-4944-AB57-6D38B399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77E0-7BE1-B44E-BA58-FC98A023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C4EC2-2A05-C14D-B26E-EF2450449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62712-24BD-264F-9D87-BE13C6FB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9C5E-21BF-8446-8520-8AACD4AE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BD4E-52C9-4241-BCA0-CA73A0D0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FD5D-C738-6C48-9182-1BFA37B4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2A33-AB75-FC4A-9A78-2F8692D2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9999-0FED-A64D-9F88-A32DF141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FAE6-1EFA-2C42-8DBB-4C6CD9E3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69B7-5AD4-1846-8F18-A51DD4A0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646D-CC4F-664B-8985-DB0B72F3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CD93-F39F-F44A-9369-B71BE2A5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1978-1D4B-0B4B-9338-27C89E01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52F82-93AA-064B-B981-104CF09E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8EE5-7C25-6242-BA56-393024AC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3D19-843D-6E42-872B-F5B3184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B758-1FEA-444F-B301-0C353346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8B0A-D881-264F-8171-33303C3EE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855C-A5C0-D340-9691-99782B51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25C02-E74A-5543-A699-9C30D119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E69A-C642-1A45-AA4E-240D39BC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1C3A8-9005-CF44-A668-8938C133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8470-8FF5-994D-8393-5F2A82B4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11545-2AA5-5E41-A0CB-5197D686D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4CD3C-21D4-8245-BD78-4F5A7C46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D6486-7C97-504C-AC1F-776D8FBE2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CFCC2-BD16-E245-BA0F-AAEBBEB5E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A89DF-0323-094E-A777-99B63C68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32DF-D9FC-9444-B5A6-C7DDF009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BD55A-242B-8C48-A6B7-41622346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082F-16AB-BB46-BF44-3DBF0FCE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3A19A-6B3B-3943-9839-DD0AFB7B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DBE46-4C7B-0B46-BC28-731C96E1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2F58C-E091-1C40-B930-2DBDC0C4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63B99-7E5C-7846-AAD8-35EDE330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63EB-925A-B844-8E42-BE7FBF3A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1B90-BD8F-EB40-9DD1-C4E30B18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459D-C20F-684A-98F4-E87E936A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BDFB-B8A1-1149-98D1-4E5BA0EA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83501-146C-3940-B2B5-8896228A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DDF4-8DB6-AA43-A988-266E93E6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1D6C0-DA07-6A4B-9EFB-846DDD4A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B4F1-7525-B744-8780-F5343317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844B-0454-DC43-99A2-9DBAA79C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72B11-060C-9B42-A95B-02E898F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107EA-E120-304A-A02C-A7807D37E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2CAEA-4B8E-0349-AC92-FB9ACA15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925C-235B-2A4D-B8C5-701C0F50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EF68-8522-554A-8C42-55AC3EEF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1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8A0B4-CA0B-B64E-A120-D52EC6E3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EF7E-BE2E-F144-910C-5A5A7BDE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E2CA-1FB4-4B4E-95FB-B4896EDA5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8892-00B9-254D-99C1-267CB9903F4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B9E2-2744-B146-9619-DB1D57E72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DB35-A9F3-E84B-B6B2-9F11B996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85D39-86A3-6943-BA48-44C37CF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701045-F21E-C748-B27E-B8055ABD4D24}"/>
              </a:ext>
            </a:extLst>
          </p:cNvPr>
          <p:cNvSpPr/>
          <p:nvPr/>
        </p:nvSpPr>
        <p:spPr>
          <a:xfrm>
            <a:off x="0" y="0"/>
            <a:ext cx="12192000" cy="955497"/>
          </a:xfrm>
          <a:prstGeom prst="rect">
            <a:avLst/>
          </a:prstGeom>
          <a:solidFill>
            <a:srgbClr val="3C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82DA7-1D51-984B-8FE4-B2B8C35A146C}"/>
              </a:ext>
            </a:extLst>
          </p:cNvPr>
          <p:cNvSpPr txBox="1"/>
          <p:nvPr/>
        </p:nvSpPr>
        <p:spPr>
          <a:xfrm>
            <a:off x="335623" y="154582"/>
            <a:ext cx="515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Emoji News Network</a:t>
            </a: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BE4A98C3-ECD1-C140-81F0-33147EC9BFA8}"/>
              </a:ext>
            </a:extLst>
          </p:cNvPr>
          <p:cNvSpPr/>
          <p:nvPr/>
        </p:nvSpPr>
        <p:spPr>
          <a:xfrm rot="2691774">
            <a:off x="1226797" y="2517588"/>
            <a:ext cx="649889" cy="603203"/>
          </a:xfrm>
          <a:prstGeom prst="corner">
            <a:avLst>
              <a:gd name="adj1" fmla="val 4867"/>
              <a:gd name="adj2" fmla="val 48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DE0D3DF-2409-2F42-84E9-F1C99ADC801E}"/>
              </a:ext>
            </a:extLst>
          </p:cNvPr>
          <p:cNvSpPr/>
          <p:nvPr/>
        </p:nvSpPr>
        <p:spPr>
          <a:xfrm rot="13768257">
            <a:off x="10683835" y="2517567"/>
            <a:ext cx="649889" cy="603203"/>
          </a:xfrm>
          <a:prstGeom prst="corner">
            <a:avLst>
              <a:gd name="adj1" fmla="val 4867"/>
              <a:gd name="adj2" fmla="val 48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B9800-3135-0745-A07F-26A978D29110}"/>
              </a:ext>
            </a:extLst>
          </p:cNvPr>
          <p:cNvSpPr txBox="1"/>
          <p:nvPr/>
        </p:nvSpPr>
        <p:spPr>
          <a:xfrm>
            <a:off x="1709597" y="24960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Children Increasingly Likely To Torture Squirrels following release of Alvin and the Chipmunk’s 4</a:t>
            </a:r>
          </a:p>
          <a:p>
            <a:pPr algn="ctr"/>
            <a:r>
              <a:rPr lang="en-US" dirty="0"/>
              <a:t>-- New York Times {Link}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ECB49-DCD0-1640-87AA-259FC40311EA}"/>
              </a:ext>
            </a:extLst>
          </p:cNvPr>
          <p:cNvSpPr/>
          <p:nvPr/>
        </p:nvSpPr>
        <p:spPr>
          <a:xfrm>
            <a:off x="1828801" y="3496962"/>
            <a:ext cx="750055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C205E-470B-E14C-9099-AD07203F2C6A}"/>
              </a:ext>
            </a:extLst>
          </p:cNvPr>
          <p:cNvSpPr txBox="1"/>
          <p:nvPr/>
        </p:nvSpPr>
        <p:spPr>
          <a:xfrm>
            <a:off x="1828800" y="3496962"/>
            <a:ext cx="5931243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Your translation here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E47F5F-E836-264F-82A1-DCD52BA7FEE7}"/>
              </a:ext>
            </a:extLst>
          </p:cNvPr>
          <p:cNvSpPr/>
          <p:nvPr/>
        </p:nvSpPr>
        <p:spPr>
          <a:xfrm>
            <a:off x="9489989" y="3496962"/>
            <a:ext cx="1363608" cy="370703"/>
          </a:xfrm>
          <a:prstGeom prst="roundRect">
            <a:avLst/>
          </a:prstGeom>
          <a:solidFill>
            <a:srgbClr val="3C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6CB89-8640-CF45-9A6B-092BA3525386}"/>
              </a:ext>
            </a:extLst>
          </p:cNvPr>
          <p:cNvSpPr txBox="1"/>
          <p:nvPr/>
        </p:nvSpPr>
        <p:spPr>
          <a:xfrm>
            <a:off x="9662984" y="3496962"/>
            <a:ext cx="109975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3CB7E6-C685-9D4C-9172-CD7DABB3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37" y="4595323"/>
            <a:ext cx="1725581" cy="4147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101890-BB71-E348-B043-B6B82379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18" y="4595323"/>
            <a:ext cx="1725581" cy="4147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CC21E3-A567-0F4B-9D5A-8348B035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099" y="4595323"/>
            <a:ext cx="1725581" cy="4147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86C8B2-512D-F548-BFB2-9569B28F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80" y="4595323"/>
            <a:ext cx="1725581" cy="41473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900E8C-1739-4741-8C3B-35A55FB9B3BD}"/>
              </a:ext>
            </a:extLst>
          </p:cNvPr>
          <p:cNvCxnSpPr/>
          <p:nvPr/>
        </p:nvCxnSpPr>
        <p:spPr>
          <a:xfrm>
            <a:off x="1841157" y="5208136"/>
            <a:ext cx="9024797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562F7C-AB86-234C-A9C1-851DEED5378A}"/>
              </a:ext>
            </a:extLst>
          </p:cNvPr>
          <p:cNvSpPr txBox="1"/>
          <p:nvPr/>
        </p:nvSpPr>
        <p:spPr>
          <a:xfrm>
            <a:off x="2139938" y="4349102"/>
            <a:ext cx="124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RandomUserL33t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F09399-201C-0341-A9DC-1738856D777C}"/>
              </a:ext>
            </a:extLst>
          </p:cNvPr>
          <p:cNvSpPr txBox="1"/>
          <p:nvPr/>
        </p:nvSpPr>
        <p:spPr>
          <a:xfrm>
            <a:off x="3865518" y="4349101"/>
            <a:ext cx="181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+599 Happy Monkeys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BC5376-7B85-DA4D-A0E8-4E87E9C76135}"/>
              </a:ext>
            </a:extLst>
          </p:cNvPr>
          <p:cNvSpPr txBox="1"/>
          <p:nvPr/>
        </p:nvSpPr>
        <p:spPr>
          <a:xfrm>
            <a:off x="6068647" y="4349101"/>
            <a:ext cx="181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4 hours ago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C59AC-69D7-F240-968F-3426BA24B9C2}"/>
              </a:ext>
            </a:extLst>
          </p:cNvPr>
          <p:cNvSpPr txBox="1"/>
          <p:nvPr/>
        </p:nvSpPr>
        <p:spPr>
          <a:xfrm>
            <a:off x="1745459" y="451925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🙉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5EA136-EE88-AA46-B67A-41222E9AC0AD}"/>
              </a:ext>
            </a:extLst>
          </p:cNvPr>
          <p:cNvSpPr txBox="1"/>
          <p:nvPr/>
        </p:nvSpPr>
        <p:spPr>
          <a:xfrm>
            <a:off x="1730617" y="4835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572B0C-FA80-994E-93B4-7E32B2CCE553}"/>
              </a:ext>
            </a:extLst>
          </p:cNvPr>
          <p:cNvSpPr txBox="1"/>
          <p:nvPr/>
        </p:nvSpPr>
        <p:spPr>
          <a:xfrm>
            <a:off x="1828800" y="3953248"/>
            <a:ext cx="21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Sort by: Top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22E984B6-C63B-A544-B69E-B1331219E4A9}"/>
              </a:ext>
            </a:extLst>
          </p:cNvPr>
          <p:cNvSpPr/>
          <p:nvPr/>
        </p:nvSpPr>
        <p:spPr>
          <a:xfrm rot="10800000">
            <a:off x="3249309" y="4127184"/>
            <a:ext cx="138661" cy="8950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A60363A-4B97-7942-878F-BC9A487B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57" y="5616242"/>
            <a:ext cx="1725581" cy="4147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21E4AAB-8300-7C41-9ED5-7CE9F257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38" y="5616242"/>
            <a:ext cx="1725581" cy="4147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76CAD1-59CE-284D-A5BE-4F7A206F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19" y="5616242"/>
            <a:ext cx="1725581" cy="4147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D97EB22-F1A3-A444-9863-A1DC7013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00" y="5616242"/>
            <a:ext cx="1725581" cy="4147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64EEE8-C799-7343-9A37-4ED7A3D02C38}"/>
              </a:ext>
            </a:extLst>
          </p:cNvPr>
          <p:cNvCxnSpPr/>
          <p:nvPr/>
        </p:nvCxnSpPr>
        <p:spPr>
          <a:xfrm>
            <a:off x="1862177" y="6229055"/>
            <a:ext cx="9024797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C7A61B-65D6-9740-A7D6-125907A744F7}"/>
              </a:ext>
            </a:extLst>
          </p:cNvPr>
          <p:cNvSpPr txBox="1"/>
          <p:nvPr/>
        </p:nvSpPr>
        <p:spPr>
          <a:xfrm>
            <a:off x="2160958" y="5370021"/>
            <a:ext cx="124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RandomUserL33t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F26879-E49D-9F48-B619-4B867D25F657}"/>
              </a:ext>
            </a:extLst>
          </p:cNvPr>
          <p:cNvSpPr txBox="1"/>
          <p:nvPr/>
        </p:nvSpPr>
        <p:spPr>
          <a:xfrm>
            <a:off x="3886538" y="5370020"/>
            <a:ext cx="181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+599 Happy Monkeys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6DE53B-D009-D444-B163-9C11B5E568AE}"/>
              </a:ext>
            </a:extLst>
          </p:cNvPr>
          <p:cNvSpPr txBox="1"/>
          <p:nvPr/>
        </p:nvSpPr>
        <p:spPr>
          <a:xfrm>
            <a:off x="6089667" y="5370020"/>
            <a:ext cx="181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4 hours ago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4540-EFF3-1047-B06F-5D88531C7D06}"/>
              </a:ext>
            </a:extLst>
          </p:cNvPr>
          <p:cNvSpPr txBox="1"/>
          <p:nvPr/>
        </p:nvSpPr>
        <p:spPr>
          <a:xfrm>
            <a:off x="1730617" y="551676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🙉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085423-0F2C-944F-9C0F-46C26820CDE1}"/>
              </a:ext>
            </a:extLst>
          </p:cNvPr>
          <p:cNvSpPr txBox="1"/>
          <p:nvPr/>
        </p:nvSpPr>
        <p:spPr>
          <a:xfrm>
            <a:off x="1745459" y="5832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🙈</a:t>
            </a:r>
          </a:p>
        </p:txBody>
      </p:sp>
    </p:spTree>
    <p:extLst>
      <p:ext uri="{BB962C8B-B14F-4D97-AF65-F5344CB8AC3E}">
        <p14:creationId xmlns:p14="http://schemas.microsoft.com/office/powerpoint/2010/main" val="405658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Heiti TC Medium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2018-06-21T16:39:48Z</dcterms:created>
  <dcterms:modified xsi:type="dcterms:W3CDTF">2018-06-21T20:06:56Z</dcterms:modified>
</cp:coreProperties>
</file>