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0233600" cy="38404800"/>
  <p:notesSz cx="6980238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966" autoAdjust="0"/>
  </p:normalViewPr>
  <p:slideViewPr>
    <p:cSldViewPr>
      <p:cViewPr varScale="1">
        <p:scale>
          <a:sx n="15" d="100"/>
          <a:sy n="15" d="100"/>
        </p:scale>
        <p:origin x="-2568" y="-82"/>
      </p:cViewPr>
      <p:guideLst>
        <p:guide orient="horz" pos="12096"/>
        <p:guide pos="12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12003E5-EBA4-475F-8138-619E5898A915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02477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685213"/>
            <a:ext cx="302477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5568B2A-4655-4C40-B00B-3C55E57B4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0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1930383"/>
            <a:ext cx="341985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21762720"/>
            <a:ext cx="28163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537976"/>
            <a:ext cx="905256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537976"/>
            <a:ext cx="2648712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4678643"/>
            <a:ext cx="34198560" cy="762762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6277596"/>
            <a:ext cx="34198560" cy="8401047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8961123"/>
            <a:ext cx="17769840" cy="25345393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8961123"/>
            <a:ext cx="17769840" cy="25345393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8596633"/>
            <a:ext cx="17776827" cy="3582667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12179300"/>
            <a:ext cx="17776827" cy="22127213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8596633"/>
            <a:ext cx="17783810" cy="3582667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2179300"/>
            <a:ext cx="17783810" cy="22127213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2" y="1529080"/>
            <a:ext cx="13236577" cy="650748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529083"/>
            <a:ext cx="22491700" cy="32777433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2" y="8036563"/>
            <a:ext cx="13236577" cy="26269953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6883360"/>
            <a:ext cx="24140160" cy="3173733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3431540"/>
            <a:ext cx="24140160" cy="2304288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30057093"/>
            <a:ext cx="24140160" cy="4507227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537973"/>
            <a:ext cx="36210240" cy="64008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8961123"/>
            <a:ext cx="36210240" cy="25345393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3"/>
            <a:ext cx="9387840" cy="20447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EEDB-E425-4C72-B3EB-D19705D02607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5595563"/>
            <a:ext cx="12740640" cy="20447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5595563"/>
            <a:ext cx="9387840" cy="20447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7CBD-9DE5-47ED-B7A2-0D8A4F6AA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5000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_1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5799"/>
            <a:ext cx="6327648" cy="33220152"/>
          </a:xfrm>
          <a:prstGeom prst="rect">
            <a:avLst/>
          </a:prstGeom>
        </p:spPr>
      </p:pic>
      <p:pic>
        <p:nvPicPr>
          <p:cNvPr id="8" name="Picture 7" descr="logoMaroonBev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4311" y="1295400"/>
            <a:ext cx="3990627" cy="34895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70648" y="6953250"/>
            <a:ext cx="10387584" cy="2695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27624" y="6953250"/>
            <a:ext cx="10387584" cy="2695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60216" y="6953250"/>
            <a:ext cx="10387584" cy="2695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34363152"/>
            <a:ext cx="28017216" cy="335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ls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93200" y="35511070"/>
            <a:ext cx="3974515" cy="1598330"/>
          </a:xfrm>
          <a:prstGeom prst="rect">
            <a:avLst/>
          </a:prstGeom>
        </p:spPr>
      </p:pic>
      <p:pic>
        <p:nvPicPr>
          <p:cNvPr id="16" name="Picture 18" descr="HETDEX LOGO"/>
          <p:cNvPicPr>
            <a:picLocks noChangeAspect="1" noChangeArrowheads="1"/>
          </p:cNvPicPr>
          <p:nvPr/>
        </p:nvPicPr>
        <p:blipFill>
          <a:blip r:embed="rId5" cstate="print"/>
          <a:srcRect t="24332" b="23296"/>
          <a:stretch>
            <a:fillRect/>
          </a:stretch>
        </p:blipFill>
        <p:spPr bwMode="auto">
          <a:xfrm>
            <a:off x="9677400" y="35591731"/>
            <a:ext cx="11734800" cy="136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gmt.jpg"/>
          <p:cNvPicPr>
            <a:picLocks noChangeAspect="1"/>
          </p:cNvPicPr>
          <p:nvPr/>
        </p:nvPicPr>
        <p:blipFill>
          <a:blip r:embed="rId6" cstate="print"/>
          <a:srcRect t="761"/>
          <a:stretch>
            <a:fillRect/>
          </a:stretch>
        </p:blipFill>
        <p:spPr>
          <a:xfrm>
            <a:off x="7391400" y="34747200"/>
            <a:ext cx="1887189" cy="2590800"/>
          </a:xfrm>
          <a:prstGeom prst="rect">
            <a:avLst/>
          </a:prstGeom>
        </p:spPr>
      </p:pic>
      <p:pic>
        <p:nvPicPr>
          <p:cNvPr id="19" name="Picture 18" descr="LOGO2_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" y="34899598"/>
            <a:ext cx="6629400" cy="2209802"/>
          </a:xfrm>
          <a:prstGeom prst="rect">
            <a:avLst/>
          </a:prstGeom>
        </p:spPr>
      </p:pic>
      <p:pic>
        <p:nvPicPr>
          <p:cNvPr id="20" name="Picture 19" descr="DES-Logo.gif"/>
          <p:cNvPicPr>
            <a:picLocks noChangeAspect="1"/>
          </p:cNvPicPr>
          <p:nvPr/>
        </p:nvPicPr>
        <p:blipFill>
          <a:blip r:embed="rId8" cstate="print"/>
          <a:srcRect l="14516" t="11569" r="16129" b="6451"/>
          <a:stretch>
            <a:fillRect/>
          </a:stretch>
        </p:blipFill>
        <p:spPr>
          <a:xfrm>
            <a:off x="26136600" y="34726485"/>
            <a:ext cx="2209335" cy="2611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99248" y="7162799"/>
            <a:ext cx="99303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6200" y="7162800"/>
            <a:ext cx="9912096" cy="5031403"/>
          </a:xfrm>
          <a:prstGeom prst="rect">
            <a:avLst/>
          </a:prstGeom>
          <a:noFill/>
          <a:ln w="63500">
            <a:solidFill>
              <a:srgbClr val="5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60216" y="34363152"/>
            <a:ext cx="10387584" cy="335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88816" y="34408872"/>
            <a:ext cx="99303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Acknowledgments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Texas A&amp;M University thanks Charles R. '62 and Judith G.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Munnerlyn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George P. '40 and Cynthia Woods Mitchell, and their families for support of astronomical instrumentation activities in the Department of Physics and Astronomy.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40233600" cy="38404800"/>
            <a:chOff x="0" y="0"/>
            <a:chExt cx="40233600" cy="384048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228600" cy="384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005000" y="0"/>
              <a:ext cx="228600" cy="384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0"/>
              <a:ext cx="40233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38176200"/>
              <a:ext cx="40233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41642" y="34558069"/>
            <a:ext cx="1836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rgbClr val="500000"/>
                </a:solidFill>
                <a:latin typeface="Times New Roman" pitchFamily="18" charset="0"/>
                <a:cs typeface="Times New Roman" pitchFamily="18" charset="0"/>
              </a:rPr>
              <a:t>Texas A&amp;M University Department of Physics and Astronomy is an institutional member of:</a:t>
            </a:r>
            <a:endParaRPr lang="en-US" sz="3500" b="1" dirty="0">
              <a:solidFill>
                <a:srgbClr val="5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476478" y="527050"/>
            <a:ext cx="26136600" cy="374015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80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Title</a:t>
            </a:r>
            <a:endParaRPr kumimoji="0" lang="en-US" sz="80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10056357" y="2819401"/>
            <a:ext cx="2697684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9806" tIns="229903" rIns="459806" bIns="229903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Authors</a:t>
            </a:r>
            <a:r>
              <a:rPr lang="en-US" sz="54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10235744" y="5399415"/>
            <a:ext cx="26618069" cy="13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9806" tIns="229903" rIns="459806" bIns="229903" anchor="ctr"/>
          <a:lstStyle/>
          <a:p>
            <a:pPr algn="ctr"/>
            <a:r>
              <a:rPr lang="en-US" sz="4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Physics and Astronomy, Texas A&amp;M University, 4242 TAMU, College Station, TX, 77843-4242 USA 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01000" y="7239000"/>
            <a:ext cx="922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5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12073</TotalTime>
  <Words>79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astronomy</dc:creator>
  <cp:lastModifiedBy>marshall</cp:lastModifiedBy>
  <cp:revision>110</cp:revision>
  <cp:lastPrinted>2014-06-19T18:47:51Z</cp:lastPrinted>
  <dcterms:created xsi:type="dcterms:W3CDTF">2012-01-06T20:43:08Z</dcterms:created>
  <dcterms:modified xsi:type="dcterms:W3CDTF">2015-06-02T20:20:31Z</dcterms:modified>
</cp:coreProperties>
</file>