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05" r:id="rId5"/>
    <p:sldId id="303" r:id="rId6"/>
    <p:sldId id="306" r:id="rId7"/>
    <p:sldId id="313" r:id="rId8"/>
    <p:sldId id="321" r:id="rId9"/>
    <p:sldId id="320" r:id="rId10"/>
    <p:sldId id="314" r:id="rId11"/>
    <p:sldId id="315" r:id="rId12"/>
  </p:sldIdLst>
  <p:sldSz cx="10058400" cy="7772400"/>
  <p:notesSz cx="6934200" cy="9220200"/>
  <p:custDataLst>
    <p:tags r:id="rId15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  <p:cmAuthor id="2" name="Gaarde, Lars" initials="GL" lastIdx="1" clrIdx="2">
    <p:extLst>
      <p:ext uri="{19B8F6BF-5375-455C-9EA6-DF929625EA0E}">
        <p15:presenceInfo xmlns:p15="http://schemas.microsoft.com/office/powerpoint/2012/main" userId="S-1-5-21-1292428093-179605362-682003330-17703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9373" autoAdjust="0"/>
  </p:normalViewPr>
  <p:slideViewPr>
    <p:cSldViewPr>
      <p:cViewPr varScale="1">
        <p:scale>
          <a:sx n="98" d="100"/>
          <a:sy n="98" d="100"/>
        </p:scale>
        <p:origin x="1998" y="72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</p:guideLst>
    </p:cSldViewPr>
  </p:slideViewPr>
  <p:outlineViewPr>
    <p:cViewPr>
      <p:scale>
        <a:sx n="33" d="100"/>
        <a:sy n="33" d="100"/>
      </p:scale>
      <p:origin x="0" y="5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180" y="114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4/25/2018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4/25/2018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2.t-mobile.com/docs/DOC-43768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35759"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D475168-2DA2-4C62-8C91-72DCB609F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565"/>
          <a:stretch/>
        </p:blipFill>
        <p:spPr>
          <a:xfrm>
            <a:off x="2895601" y="2667074"/>
            <a:ext cx="3739392" cy="4291685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12704" y="492417"/>
            <a:ext cx="8744285" cy="2022875"/>
            <a:chOff x="609600" y="762000"/>
            <a:chExt cx="8744285" cy="2022875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4" y="1032275"/>
              <a:ext cx="5562600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Week 2</a:t>
              </a:r>
            </a:p>
            <a:p>
              <a:pPr>
                <a:spcBef>
                  <a:spcPts val="0"/>
                </a:spcBef>
              </a:pPr>
              <a:r>
                <a:rPr lang="en-US" sz="6600" dirty="0"/>
                <a:t>Review</a:t>
              </a:r>
              <a:endParaRPr lang="en-US" sz="8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– Week 2 Review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3</a:t>
                </a:fld>
                <a:r>
                  <a:rPr lang="en-US" sz="1400" dirty="0"/>
                  <a:t> – Week 2 Review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760321" y="2561881"/>
            <a:ext cx="4647368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Value Added Services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Customer Onboarding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Customer Billing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Making Personalized Recommendations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F3D2E-6CBA-4382-AC9B-D89DC759198D}"/>
              </a:ext>
            </a:extLst>
          </p:cNvPr>
          <p:cNvSpPr txBox="1"/>
          <p:nvPr/>
        </p:nvSpPr>
        <p:spPr>
          <a:xfrm>
            <a:off x="533255" y="1665716"/>
            <a:ext cx="868611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Whoa </a:t>
            </a:r>
            <a:r>
              <a:rPr lang="en-US" sz="2800" dirty="0"/>
              <a:t>–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we covered a lot this week! </a:t>
            </a:r>
            <a:r>
              <a:rPr lang="en-US" sz="28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Let’s review: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4969A0-322A-42A7-97E6-8B5CB2D0AC29}"/>
              </a:ext>
            </a:extLst>
          </p:cNvPr>
          <p:cNvSpPr txBox="1"/>
          <p:nvPr/>
        </p:nvSpPr>
        <p:spPr>
          <a:xfrm>
            <a:off x="318127" y="2531036"/>
            <a:ext cx="4647368" cy="34778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Credit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DIGITS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Rate plans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T-Mobile for Business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0526135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7200" y="316838"/>
            <a:ext cx="4886326" cy="826513"/>
            <a:chOff x="211403" y="204837"/>
            <a:chExt cx="4886911" cy="923156"/>
          </a:xfrm>
        </p:grpSpPr>
        <p:sp>
          <p:nvSpPr>
            <p:cNvPr id="28" name="Rectangle 27"/>
            <p:cNvSpPr/>
            <p:nvPr/>
          </p:nvSpPr>
          <p:spPr>
            <a:xfrm>
              <a:off x="263563" y="204837"/>
              <a:ext cx="2590801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1886" y="206270"/>
              <a:ext cx="916428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67583" y="433312"/>
              <a:ext cx="2483211" cy="694681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KNOWLEDGE CHECK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67600" y="509435"/>
            <a:ext cx="1520936" cy="644451"/>
            <a:chOff x="131417" y="192833"/>
            <a:chExt cx="5047148" cy="931264"/>
          </a:xfrm>
        </p:grpSpPr>
        <p:sp>
          <p:nvSpPr>
            <p:cNvPr id="37" name="Rectangle 36"/>
            <p:cNvSpPr/>
            <p:nvPr/>
          </p:nvSpPr>
          <p:spPr>
            <a:xfrm>
              <a:off x="2722213" y="658070"/>
              <a:ext cx="2456352" cy="46602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417" y="192833"/>
              <a:ext cx="2590799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45 </a:t>
              </a:r>
              <a:r>
                <a:rPr lang="en-US" sz="2000" dirty="0"/>
                <a:t>MIN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roup 42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47" name="Rectangle 46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4</a:t>
                </a:fld>
                <a:r>
                  <a:rPr lang="en-US" sz="1400" dirty="0"/>
                  <a:t> – Week 2 Review</a:t>
                </a: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56845" y="1937091"/>
            <a:ext cx="7825155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Complete the Week 2 Knowledge Check.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Take note of:</a:t>
            </a:r>
          </a:p>
          <a:p>
            <a:pPr marL="1474256" lvl="2" indent="-4572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Which questions were difficult.</a:t>
            </a:r>
          </a:p>
          <a:p>
            <a:pPr marL="1474256" lvl="2" indent="-4572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Areas where you needed to</a:t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look up an answer.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9C53D8C-D125-4170-A449-159E3C9E2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3075339"/>
            <a:ext cx="2136244" cy="373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098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9380"/>
          <a:stretch/>
        </p:blipFill>
        <p:spPr>
          <a:xfrm>
            <a:off x="-1241" y="0"/>
            <a:ext cx="10058400" cy="342900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63072"/>
            <a:ext cx="9258300" cy="166199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Which questions were difficult?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did you need to look up?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remaining questions do you have?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5</a:t>
                </a:fld>
                <a:r>
                  <a:rPr lang="en-US" sz="1400" dirty="0"/>
                  <a:t> – Week 2 Review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4540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3400" y="1815682"/>
            <a:ext cx="6934200" cy="477053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Clr>
                <a:schemeClr val="accent1"/>
              </a:buClr>
            </a:pPr>
            <a:r>
              <a:rPr lang="en-US" sz="24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WHAT TO EXPECT: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Quality time with your manager, team, and mentor.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Info about your store, and its key metrics.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Lots of chances to observe, practice, and take notes. </a:t>
            </a:r>
          </a:p>
          <a:p>
            <a:pPr marL="850544" lvl="1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Use your home store visit guide 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</a:t>
            </a:r>
          </a:p>
          <a:p>
            <a:pPr marL="1359956" lvl="2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hlinkClick r:id="rId2"/>
              </a:rPr>
              <a:t>https://c2.t-mobile.com/docs/DOC-437681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Lots of systems practice.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Maybe a visit from regional leaders. 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Don’t worry – no selling yet – you’re there to learn.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6</a:t>
                </a:fld>
                <a:r>
                  <a:rPr lang="en-US" sz="1400" dirty="0"/>
                  <a:t> – Week 2 Review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1334" b="50000"/>
          <a:stretch/>
        </p:blipFill>
        <p:spPr>
          <a:xfrm>
            <a:off x="-1241" y="0"/>
            <a:ext cx="10058400" cy="162199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84480"/>
            <a:ext cx="7239000" cy="661250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Home Store Visit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02C69A-2097-4B98-B93E-1564E8B29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20138">
            <a:off x="7306392" y="2721829"/>
            <a:ext cx="2330614" cy="299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938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&quot;/&gt;&lt;property id=&quot;20307&quot; value=&quot;262&quot;/&gt;&lt;/object&gt;&lt;object type=&quot;3&quot; unique_id=&quot;10012&quot;&gt;&lt;property id=&quot;20148&quot; value=&quot;5&quot;/&gt;&lt;property id=&quot;20300&quot; value=&quot;Slide 6&quot;/&gt;&lt;property id=&quot;20307&quot; value=&quot;263&quot;/&gt;&lt;/object&gt;&lt;object type=&quot;3&quot; unique_id=&quot;10147&quot;&gt;&lt;property id=&quot;20148&quot; value=&quot;5&quot;/&gt;&lt;property id=&quot;20300&quot; value=&quot;Slide 5&quot;/&gt;&lt;property id=&quot;20307&quot; value=&quot;269&quot;/&gt;&lt;/object&gt;&lt;object type=&quot;3&quot; unique_id=&quot;10149&quot;&gt;&lt;property id=&quot;20148&quot; value=&quot;5&quot;/&gt;&lt;property id=&quot;20300&quot; value=&quot;Slide 4&quot;/&gt;&lt;property id=&quot;20307&quot; value=&quot;277&quot;/&gt;&lt;/object&gt;&lt;object type=&quot;3&quot; unique_id=&quot;10150&quot;&gt;&lt;property id=&quot;20148&quot; value=&quot;5&quot;/&gt;&lt;property id=&quot;20300&quot; value=&quot;Slide 7&quot;/&gt;&lt;property id=&quot;20307&quot; value=&quot;278&quot;/&gt;&lt;/object&gt;&lt;object type=&quot;3&quot; unique_id=&quot;1052466&quot;&gt;&lt;property id=&quot;20148&quot; value=&quot;5&quot;/&gt;&lt;property id=&quot;20300&quot; value=&quot;Slide 27&quot;/&gt;&lt;property id=&quot;20307&quot; value=&quot;279&quot;/&gt;&lt;/object&gt;&lt;object type=&quot;3&quot; unique_id=&quot;1052467&quot;&gt;&lt;property id=&quot;20148&quot; value=&quot;5&quot;/&gt;&lt;property id=&quot;20300&quot; value=&quot;Slide 2&quot;/&gt;&lt;property id=&quot;20307&quot; value=&quot;280&quot;/&gt;&lt;/object&gt;&lt;object type=&quot;3&quot; unique_id=&quot;1052468&quot;&gt;&lt;property id=&quot;20148&quot; value=&quot;5&quot;/&gt;&lt;property id=&quot;20300&quot; value=&quot;Slide 8&quot;/&gt;&lt;property id=&quot;20307&quot; value=&quot;284&quot;/&gt;&lt;/object&gt;&lt;object type=&quot;3&quot; unique_id=&quot;1052472&quot;&gt;&lt;property id=&quot;20148&quot; value=&quot;5&quot;/&gt;&lt;property id=&quot;20300&quot; value=&quot;Slide 9&quot;/&gt;&lt;property id=&quot;20307&quot; value=&quot;285&quot;/&gt;&lt;/object&gt;&lt;object type=&quot;3&quot; unique_id=&quot;1052473&quot;&gt;&lt;property id=&quot;20148&quot; value=&quot;5&quot;/&gt;&lt;property id=&quot;20300&quot; value=&quot;Slide 10&quot;/&gt;&lt;property id=&quot;20307&quot; value=&quot;287&quot;/&gt;&lt;/object&gt;&lt;object type=&quot;3&quot; unique_id=&quot;1052474&quot;&gt;&lt;property id=&quot;20148&quot; value=&quot;5&quot;/&gt;&lt;property id=&quot;20300&quot; value=&quot;Slide 11&quot;/&gt;&lt;property id=&quot;20307&quot; value=&quot;288&quot;/&gt;&lt;/object&gt;&lt;object type=&quot;3&quot; unique_id=&quot;1052475&quot;&gt;&lt;property id=&quot;20148&quot; value=&quot;5&quot;/&gt;&lt;property id=&quot;20300&quot; value=&quot;Slide 12&quot;/&gt;&lt;property id=&quot;20307&quot; value=&quot;294&quot;/&gt;&lt;/object&gt;&lt;object type=&quot;3&quot; unique_id=&quot;1052476&quot;&gt;&lt;property id=&quot;20148&quot; value=&quot;5&quot;/&gt;&lt;property id=&quot;20300&quot; value=&quot;Slide 17&quot;/&gt;&lt;property id=&quot;20307&quot; value=&quot;293&quot;/&gt;&lt;/object&gt;&lt;object type=&quot;3&quot; unique_id=&quot;1052477&quot;&gt;&lt;property id=&quot;20148&quot; value=&quot;5&quot;/&gt;&lt;property id=&quot;20300&quot; value=&quot;Slide 13&quot;/&gt;&lt;property id=&quot;20307&quot; value=&quot;295&quot;/&gt;&lt;/object&gt;&lt;object type=&quot;3&quot; unique_id=&quot;1052478&quot;&gt;&lt;property id=&quot;20148&quot; value=&quot;5&quot;/&gt;&lt;property id=&quot;20300&quot; value=&quot;Slide 18&quot;/&gt;&lt;property id=&quot;20307&quot; value=&quot;289&quot;/&gt;&lt;/object&gt;&lt;object type=&quot;3&quot; unique_id=&quot;1052479&quot;&gt;&lt;property id=&quot;20148&quot; value=&quot;5&quot;/&gt;&lt;property id=&quot;20300&quot; value=&quot;Slide 15&quot;/&gt;&lt;property id=&quot;20307&quot; value=&quot;290&quot;/&gt;&lt;/object&gt;&lt;object type=&quot;3&quot; unique_id=&quot;1052480&quot;&gt;&lt;property id=&quot;20148&quot; value=&quot;5&quot;/&gt;&lt;property id=&quot;20300&quot; value=&quot;Slide 16&quot;/&gt;&lt;property id=&quot;20307&quot; value=&quot;291&quot;/&gt;&lt;/object&gt;&lt;object type=&quot;3&quot; unique_id=&quot;1052481&quot;&gt;&lt;property id=&quot;20148&quot; value=&quot;5&quot;/&gt;&lt;property id=&quot;20300&quot; value=&quot;Slide 26&quot;/&gt;&lt;property id=&quot;20307&quot; value=&quot;292&quot;/&gt;&lt;/object&gt;&lt;object type=&quot;3&quot; unique_id=&quot;1054923&quot;&gt;&lt;property id=&quot;20148&quot; value=&quot;5&quot;/&gt;&lt;property id=&quot;20300&quot; value=&quot;Slide 21&quot;/&gt;&lt;property id=&quot;20307&quot; value=&quot;296&quot;/&gt;&lt;/object&gt;&lt;object type=&quot;3&quot; unique_id=&quot;1054924&quot;&gt;&lt;property id=&quot;20148&quot; value=&quot;5&quot;/&gt;&lt;property id=&quot;20300&quot; value=&quot;Slide 22&quot;/&gt;&lt;property id=&quot;20307&quot; value=&quot;297&quot;/&gt;&lt;/object&gt;&lt;object type=&quot;3&quot; unique_id=&quot;1054925&quot;&gt;&lt;property id=&quot;20148&quot; value=&quot;5&quot;/&gt;&lt;property id=&quot;20300&quot; value=&quot;Slide 24&quot;/&gt;&lt;property id=&quot;20307&quot; value=&quot;298&quot;/&gt;&lt;/object&gt;&lt;object type=&quot;3&quot; unique_id=&quot;1054998&quot;&gt;&lt;property id=&quot;20148&quot; value=&quot;5&quot;/&gt;&lt;property id=&quot;20300&quot; value=&quot;Slide 14&quot;/&gt;&lt;property id=&quot;20307&quot; value=&quot;299&quot;/&gt;&lt;/object&gt;&lt;object type=&quot;3&quot; unique_id=&quot;1058662&quot;&gt;&lt;property id=&quot;20148&quot; value=&quot;5&quot;/&gt;&lt;property id=&quot;20300&quot; value=&quot;Slide 3&quot;/&gt;&lt;property id=&quot;20307&quot; value=&quot;300&quot;/&gt;&lt;/object&gt;&lt;object type=&quot;3&quot; unique_id=&quot;1071878&quot;&gt;&lt;property id=&quot;20148&quot; value=&quot;5&quot;/&gt;&lt;property id=&quot;20300&quot; value=&quot;Slide 19&quot;/&gt;&lt;property id=&quot;20307&quot; value=&quot;302&quot;/&gt;&lt;/object&gt;&lt;object type=&quot;3&quot; unique_id=&quot;1071879&quot;&gt;&lt;property id=&quot;20148&quot; value=&quot;5&quot;/&gt;&lt;property id=&quot;20300&quot; value=&quot;Slide 20&quot;/&gt;&lt;property id=&quot;20307&quot; value=&quot;301&quot;/&gt;&lt;/object&gt;&lt;object type=&quot;3&quot; unique_id=&quot;1071880&quot;&gt;&lt;property id=&quot;20148&quot; value=&quot;5&quot;/&gt;&lt;property id=&quot;20300&quot; value=&quot;Slide 23&quot;/&gt;&lt;property id=&quot;20307&quot; value=&quot;303&quot;/&gt;&lt;/object&gt;&lt;object type=&quot;3&quot; unique_id=&quot;1071881&quot;&gt;&lt;property id=&quot;20148&quot; value=&quot;5&quot;/&gt;&lt;property id=&quot;20300&quot; value=&quot;Slide 25&quot;/&gt;&lt;property id=&quot;20307&quot; value=&quot;30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2" ma:contentTypeDescription="Create a new document." ma:contentTypeScope="" ma:versionID="f7aaf17e372033f96dab176f28b54463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94d4f23d6afce78ae9d6b08833d73459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2289C8-FDB1-4CAE-9C73-F6BE85124999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0bf914e1-08b8-4965-b6e1-099f4b495665"/>
    <ds:schemaRef ds:uri="http://schemas.microsoft.com/office/2006/documentManagement/types"/>
    <ds:schemaRef ds:uri="5e9b776e-d912-43ff-9491-1013a5e9c2f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D1C9BD6-A72D-4911-A1FA-ED4FD24B4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T-Mobile Template 2010 v02</Template>
  <TotalTime>5877</TotalTime>
  <Words>246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Arial Bold</vt:lpstr>
      <vt:lpstr>Arial Rounded MT Bold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&lt;Content Manager Name Here&gt;</Manager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Headline</dc:title>
  <dc:subject>&lt;Event Name Here&gt;</dc:subject>
  <dc:creator>Your User Name</dc:creator>
  <dc:description>Template:_x000d_
Formatting:_x000d_
Event Date:_x000d_
Event Location:_x000d_
Audience Type:</dc:description>
  <cp:lastModifiedBy>Gaarde, Lars</cp:lastModifiedBy>
  <cp:revision>1433</cp:revision>
  <cp:lastPrinted>2016-04-17T20:23:05Z</cp:lastPrinted>
  <dcterms:created xsi:type="dcterms:W3CDTF">2011-01-21T18:16:17Z</dcterms:created>
  <dcterms:modified xsi:type="dcterms:W3CDTF">2018-04-25T15:18:52Z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</Properties>
</file>