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3" r:id="rId6"/>
    <p:sldId id="328" r:id="rId7"/>
    <p:sldId id="330" r:id="rId8"/>
    <p:sldId id="334" r:id="rId9"/>
    <p:sldId id="327" r:id="rId10"/>
    <p:sldId id="335" r:id="rId11"/>
    <p:sldId id="336" r:id="rId12"/>
    <p:sldId id="337" r:id="rId13"/>
    <p:sldId id="314" r:id="rId14"/>
    <p:sldId id="315" r:id="rId15"/>
  </p:sldIdLst>
  <p:sldSz cx="10058400" cy="7772400"/>
  <p:notesSz cx="6934200" cy="9220200"/>
  <p:custDataLst>
    <p:tags r:id="rId18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  <p:cmAuthor id="2" name="Allert, Danielle" initials="AD" lastIdx="2" clrIdx="2">
    <p:extLst>
      <p:ext uri="{19B8F6BF-5375-455C-9EA6-DF929625EA0E}">
        <p15:presenceInfo xmlns:p15="http://schemas.microsoft.com/office/powerpoint/2012/main" userId="S-1-5-21-1292428093-179605362-682003330-230803" providerId="AD"/>
      </p:ext>
    </p:extLst>
  </p:cmAuthor>
  <p:cmAuthor id="3" name="O'Brien, Kevin" initials="OK" lastIdx="1" clrIdx="3">
    <p:extLst>
      <p:ext uri="{19B8F6BF-5375-455C-9EA6-DF929625EA0E}">
        <p15:presenceInfo xmlns:p15="http://schemas.microsoft.com/office/powerpoint/2012/main" userId="S-1-5-21-1292428093-179605362-682003330-4584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7" autoAdjust="0"/>
    <p:restoredTop sz="99373" autoAdjust="0"/>
  </p:normalViewPr>
  <p:slideViewPr>
    <p:cSldViewPr>
      <p:cViewPr varScale="1">
        <p:scale>
          <a:sx n="82" d="100"/>
          <a:sy n="82" d="100"/>
        </p:scale>
        <p:origin x="1500" y="40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20" y="6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7/31/2018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  <p:pic>
        <p:nvPicPr>
          <p:cNvPr id="4403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94" y="8818417"/>
            <a:ext cx="1507226" cy="32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150" y="414338"/>
            <a:ext cx="8674100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docs/DOC-4391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tailtrainingprod.rebellion.t-mobil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docs/DOC-43226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2.t-mobile.com/docs/DOC-4322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8" y="3091186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3" y="1260183"/>
              <a:ext cx="7624867" cy="1524692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6600" dirty="0"/>
                <a:t>Rebellion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179" y="2430848"/>
            <a:ext cx="3698043" cy="46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3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6172199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Un-carrier Experience is a key differentiator.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reinvented the customer interaction.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about our systems?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Rebellion is the first huge step in making tools simple!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Unify the frontline, customer service, and the customer experience.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20" name="Rectangle 19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96" y="1326862"/>
            <a:ext cx="298460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950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4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867779"/>
            <a:ext cx="8610599" cy="38472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Rebellion in a nutshell!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 brings tons of benefits to the table.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mobile, as in mobile first! 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a radical simplification of tools!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It’s empowering! </a:t>
            </a:r>
          </a:p>
          <a:p>
            <a:pPr marL="1359956" lvl="2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It benefits everyone!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20" name="Rectangle 19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211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FAQ ACTIVITY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5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9355" y="1676400"/>
            <a:ext cx="8787045" cy="36009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 have 10 minutes to complete the following with a 20 minute group debrief: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Access C2 &amp; print or display the FAQ handout.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4"/>
              </a:rPr>
              <a:t>DOC-439121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Search the FAQ document for the question and answer assigned. 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Study the Q&amp;A and be prepared to share the Q&amp;A, with the class. 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/>
              <a:t>Bookmark the </a:t>
            </a:r>
            <a:r>
              <a:rPr lang="en-US" sz="2000" b="1" dirty="0"/>
              <a:t>Rebellion Training FAQ’s</a:t>
            </a:r>
            <a:r>
              <a:rPr lang="en-US" sz="2000" dirty="0"/>
              <a:t> C2 page on the computer or REMO. 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4"/>
              </a:rPr>
              <a:t>DOC-439121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7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4005" y="615159"/>
            <a:ext cx="2136195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 HR 30 MINS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800" y="1555013"/>
            <a:ext cx="7210848" cy="5145469"/>
            <a:chOff x="886248" y="1510885"/>
            <a:chExt cx="3295406" cy="2481683"/>
          </a:xfrm>
        </p:grpSpPr>
        <p:sp>
          <p:nvSpPr>
            <p:cNvPr id="26" name="Rectangle 25"/>
            <p:cNvSpPr/>
            <p:nvPr/>
          </p:nvSpPr>
          <p:spPr>
            <a:xfrm>
              <a:off x="886248" y="3590769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950516" y="1726540"/>
              <a:ext cx="3231138" cy="21949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/>
                <a:t>Open the URL in </a:t>
              </a:r>
              <a:r>
                <a:rPr lang="en-US" sz="1600" b="1" dirty="0">
                  <a:solidFill>
                    <a:srgbClr val="E20074"/>
                  </a:solidFill>
                </a:rPr>
                <a:t>Chrome. </a:t>
              </a:r>
              <a:endParaRPr lang="en-US" sz="1600" dirty="0"/>
            </a:p>
            <a:p>
              <a:pPr lvl="1" indent="0" defTabSz="914099"/>
              <a:r>
                <a:rPr lang="en-US" sz="1600" dirty="0">
                  <a:solidFill>
                    <a:schemeClr val="bg1"/>
                  </a:solidFill>
                  <a:hlinkClick r:id="rId2"/>
                </a:rPr>
                <a:t>https://retailtrainingprod.rebellion.t-mobile.com/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Log in with your </a:t>
              </a:r>
              <a:r>
                <a:rPr lang="en-US" sz="1600" dirty="0">
                  <a:solidFill>
                    <a:srgbClr val="E20074"/>
                  </a:solidFill>
                </a:rPr>
                <a:t>NT Login.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Select </a:t>
              </a:r>
              <a:r>
                <a:rPr lang="en-US" sz="1600" dirty="0">
                  <a:solidFill>
                    <a:srgbClr val="E20074"/>
                  </a:solidFill>
                </a:rPr>
                <a:t>Start </a:t>
              </a:r>
              <a:r>
                <a:rPr lang="en-US" sz="1600" dirty="0">
                  <a:solidFill>
                    <a:schemeClr val="bg1"/>
                  </a:solidFill>
                </a:rPr>
                <a:t>in the pop up box.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Select the </a:t>
              </a:r>
              <a:r>
                <a:rPr lang="en-US" sz="1600" dirty="0">
                  <a:solidFill>
                    <a:srgbClr val="E20074"/>
                  </a:solidFill>
                </a:rPr>
                <a:t>Training</a:t>
              </a:r>
              <a:r>
                <a:rPr lang="en-US" sz="1600" dirty="0">
                  <a:solidFill>
                    <a:schemeClr val="bg1"/>
                  </a:solidFill>
                </a:rPr>
                <a:t> button in the lower right hand corner. 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Under </a:t>
              </a:r>
              <a:r>
                <a:rPr lang="en-US" sz="1600" dirty="0">
                  <a:solidFill>
                    <a:srgbClr val="E20074"/>
                  </a:solidFill>
                </a:rPr>
                <a:t>Getting Started</a:t>
              </a:r>
              <a:r>
                <a:rPr lang="en-US" sz="1600" dirty="0">
                  <a:solidFill>
                    <a:schemeClr val="bg1"/>
                  </a:solidFill>
                </a:rPr>
                <a:t>, select </a:t>
              </a:r>
              <a:r>
                <a:rPr lang="en-US" sz="1600" dirty="0">
                  <a:solidFill>
                    <a:srgbClr val="E20074"/>
                  </a:solidFill>
                </a:rPr>
                <a:t>Start</a:t>
              </a:r>
              <a:r>
                <a:rPr lang="en-US" sz="1600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 defTabSz="914099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Complete all six topics.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Getting Started</a:t>
              </a:r>
            </a:p>
            <a:p>
              <a:pPr marL="1417106" lvl="2" indent="-400050" defTabSz="914099">
                <a:buFont typeface="+mj-lt"/>
                <a:buAutoNum type="romanLcPeriod"/>
              </a:pPr>
              <a:r>
                <a:rPr lang="en-US" sz="1600" dirty="0">
                  <a:solidFill>
                    <a:schemeClr val="bg1"/>
                  </a:solidFill>
                </a:rPr>
                <a:t>Launch the Welcome video</a:t>
              </a:r>
            </a:p>
            <a:p>
              <a:pPr marL="1417106" lvl="2" indent="-400050" defTabSz="914099">
                <a:buFont typeface="+mj-lt"/>
                <a:buAutoNum type="romanLcPeriod"/>
              </a:pPr>
              <a:r>
                <a:rPr lang="en-US" sz="1600" dirty="0">
                  <a:solidFill>
                    <a:schemeClr val="bg1"/>
                  </a:solidFill>
                </a:rPr>
                <a:t>Close the video window.</a:t>
              </a:r>
            </a:p>
            <a:p>
              <a:pPr marL="1417106" lvl="2" indent="-400050" defTabSz="914099">
                <a:buFont typeface="+mj-lt"/>
                <a:buAutoNum type="romanLcPeriod"/>
              </a:pPr>
              <a:r>
                <a:rPr lang="en-US" sz="1600" dirty="0">
                  <a:solidFill>
                    <a:schemeClr val="bg1"/>
                  </a:solidFill>
                </a:rPr>
                <a:t>Compete the Getting Started topic to be marked complete.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Account Refills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Account Maintenance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Activations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Devices</a:t>
              </a:r>
            </a:p>
            <a:p>
              <a:pPr marL="850544" lvl="1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Resources</a:t>
              </a:r>
            </a:p>
            <a:p>
              <a:pPr marL="1359956" lvl="2" indent="-342900" defTabSz="914099">
                <a:buFont typeface="+mj-lt"/>
                <a:buAutoNum type="alphaLcPeriod"/>
              </a:pPr>
              <a:r>
                <a:rPr lang="en-US" sz="1600" dirty="0">
                  <a:solidFill>
                    <a:schemeClr val="bg1"/>
                  </a:solidFill>
                </a:rPr>
                <a:t>When reviewing the Resources topic, C2 documents are best accessed on the desktop.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86248" y="1510885"/>
              <a:ext cx="3238667" cy="242304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WALKME – REBELLION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6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3425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30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7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9355" y="1524000"/>
            <a:ext cx="8787045" cy="51398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Be a Cosmic Hero Activity: You have 10 minutes to complete the following with a 5 minute group debrief: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Access C2 &amp; print the Be a Cosmic Hero Activity handout.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u="sng" dirty="0">
                <a:hlinkClick r:id="rId4"/>
              </a:rPr>
              <a:t>DOC-432261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Log into the Rebellion training environment using your NT login. 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Lookup mobile number 554-879-5435. 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Tap account Pia Patel, and tap Bypass.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features you can use to transform the transaction.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Explain how the feature benefits the customer experience and fits into our interaction model.</a:t>
            </a:r>
          </a:p>
        </p:txBody>
      </p:sp>
    </p:spTree>
    <p:extLst>
      <p:ext uri="{BB962C8B-B14F-4D97-AF65-F5344CB8AC3E}">
        <p14:creationId xmlns:p14="http://schemas.microsoft.com/office/powerpoint/2010/main" val="2784609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79" b="8398"/>
          <a:stretch/>
        </p:blipFill>
        <p:spPr>
          <a:xfrm>
            <a:off x="-1241" y="-1"/>
            <a:ext cx="10058400" cy="2953943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383112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169146"/>
            <a:ext cx="952500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Who would like to share what they found in the new system to Make it Personal?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about Explore &amp; Discover?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about Problem Solved?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about Guide the Purchase?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about Stay Connected?</a:t>
            </a:r>
            <a:endParaRPr lang="en-US" sz="24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–Rebellion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7200" y="316838"/>
            <a:ext cx="4886326" cy="826513"/>
            <a:chOff x="211403" y="204837"/>
            <a:chExt cx="4886911" cy="923156"/>
          </a:xfrm>
        </p:grpSpPr>
        <p:sp>
          <p:nvSpPr>
            <p:cNvPr id="28" name="Rectangle 27"/>
            <p:cNvSpPr/>
            <p:nvPr/>
          </p:nvSpPr>
          <p:spPr>
            <a:xfrm>
              <a:off x="263563" y="204837"/>
              <a:ext cx="2590801" cy="7265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1403" y="419954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81886" y="206270"/>
              <a:ext cx="916428" cy="59411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67583" y="433312"/>
              <a:ext cx="2483211" cy="694681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BRING IT TOGETHER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7600" y="509435"/>
            <a:ext cx="1520936" cy="644451"/>
            <a:chOff x="131417" y="192833"/>
            <a:chExt cx="5047148" cy="931264"/>
          </a:xfrm>
        </p:grpSpPr>
        <p:sp>
          <p:nvSpPr>
            <p:cNvPr id="37" name="Rectangle 36"/>
            <p:cNvSpPr/>
            <p:nvPr/>
          </p:nvSpPr>
          <p:spPr>
            <a:xfrm>
              <a:off x="2722213" y="658070"/>
              <a:ext cx="2456352" cy="46602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17" y="192833"/>
              <a:ext cx="2590799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559" y="273325"/>
              <a:ext cx="4699641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15 MIN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roup 42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9</a:t>
                </a:fld>
                <a:r>
                  <a:rPr lang="en-US" sz="1400" dirty="0"/>
                  <a:t> - Rebellion</a:t>
                </a:r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72789" y="1937091"/>
            <a:ext cx="8171211" cy="42780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What’s New Activity: You have 10 minutes to complete the following with a 5 minute group debrief: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Split the class into small groups of 3-4.</a:t>
            </a: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Access the Rebellion Training C2 page &amp; print the </a:t>
            </a:r>
            <a:r>
              <a:rPr lang="en-US" sz="2400" b="1" dirty="0"/>
              <a:t>Getting Underway - Fill in the Blank Activity </a:t>
            </a:r>
            <a:r>
              <a:rPr lang="en-US" sz="2400" dirty="0"/>
              <a:t>handout. </a:t>
            </a:r>
            <a:r>
              <a:rPr lang="en-US" sz="2400" u="sng" dirty="0">
                <a:hlinkClick r:id="rId4"/>
              </a:rPr>
              <a:t>DOC-432261</a:t>
            </a:r>
            <a:endParaRPr lang="en-US" sz="2400" dirty="0"/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Review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the instructions.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964844" lvl="1" indent="-457200">
              <a:spcAft>
                <a:spcPts val="24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Complete the activity.</a:t>
            </a:r>
          </a:p>
        </p:txBody>
      </p:sp>
    </p:spTree>
    <p:extLst>
      <p:ext uri="{BB962C8B-B14F-4D97-AF65-F5344CB8AC3E}">
        <p14:creationId xmlns:p14="http://schemas.microsoft.com/office/powerpoint/2010/main" val="9057160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71880&quot;&gt;&lt;property id=&quot;20148&quot; value=&quot;5&quot;/&gt;&lt;property id=&quot;20300&quot; value=&quot;Slide 2&quot;/&gt;&lt;property id=&quot;20307&quot; value=&quot;303&quot;/&gt;&lt;/object&gt;&lt;object type=&quot;3&quot; unique_id=&quot;1071882&quot;&gt;&lt;property id=&quot;20148&quot; value=&quot;5&quot;/&gt;&lt;property id=&quot;20300&quot; value=&quot;Slide 1&quot;/&gt;&lt;property id=&quot;20307&quot; value=&quot;305&quot;/&gt;&lt;/object&gt;&lt;object type=&quot;3&quot; unique_id=&quot;1071893&quot;&gt;&lt;property id=&quot;20148&quot; value=&quot;5&quot;/&gt;&lt;property id=&quot;20300&quot; value=&quot;Slide 9&quot;/&gt;&lt;property id=&quot;20307&quot; value=&quot;314&quot;/&gt;&lt;/object&gt;&lt;object type=&quot;3&quot; unique_id=&quot;1071894&quot;&gt;&lt;property id=&quot;20148&quot; value=&quot;5&quot;/&gt;&lt;property id=&quot;20300&quot; value=&quot;Slide 10&quot;/&gt;&lt;property id=&quot;20307&quot; value=&quot;315&quot;/&gt;&lt;/object&gt;&lt;object type=&quot;3&quot; unique_id=&quot;1071990&quot;&gt;&lt;property id=&quot;20148&quot; value=&quot;5&quot;/&gt;&lt;property id=&quot;20300&quot; value=&quot;Slide 6&quot;/&gt;&lt;property id=&quot;20307&quot; value=&quot;327&quot;/&gt;&lt;/object&gt;&lt;object type=&quot;3&quot; unique_id=&quot;1072523&quot;&gt;&lt;property id=&quot;20148&quot; value=&quot;5&quot;/&gt;&lt;property id=&quot;20300&quot; value=&quot;Slide 3&quot;/&gt;&lt;property id=&quot;20307&quot; value=&quot;328&quot;/&gt;&lt;/object&gt;&lt;object type=&quot;3&quot; unique_id=&quot;1072525&quot;&gt;&lt;property id=&quot;20148&quot; value=&quot;5&quot;/&gt;&lt;property id=&quot;20300&quot; value=&quot;Slide 4&quot;/&gt;&lt;property id=&quot;20307&quot; value=&quot;330&quot;/&gt;&lt;/object&gt;&lt;object type=&quot;3&quot; unique_id=&quot;1072570&quot;&gt;&lt;property id=&quot;20148&quot; value=&quot;5&quot;/&gt;&lt;property id=&quot;20300&quot; value=&quot;Slide 5&quot;/&gt;&lt;property id=&quot;20307&quot; value=&quot;334&quot;/&gt;&lt;/object&gt;&lt;object type=&quot;3&quot; unique_id=&quot;1444358&quot;&gt;&lt;property id=&quot;20148&quot; value=&quot;5&quot;/&gt;&lt;property id=&quot;20300&quot; value=&quot;Slide 7&quot;/&gt;&lt;property id=&quot;20307&quot; value=&quot;335&quot;/&gt;&lt;/object&gt;&lt;object type=&quot;3&quot; unique_id=&quot;1444359&quot;&gt;&lt;property id=&quot;20148&quot; value=&quot;5&quot;/&gt;&lt;property id=&quot;20300&quot; value=&quot;Slide 8&quot;/&gt;&lt;property id=&quot;20307&quot; value=&quot;33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0bf914e1-08b8-4965-b6e1-099f4b495665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5e9b776e-d912-43ff-9491-1013a5e9c2fc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DCCFE4D-692A-4D69-A864-F0DAEBFDE9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6278</TotalTime>
  <Words>517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Bold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Palmieri, Anthony</cp:lastModifiedBy>
  <cp:revision>1455</cp:revision>
  <cp:lastPrinted>2016-04-17T20:23:05Z</cp:lastPrinted>
  <dcterms:created xsi:type="dcterms:W3CDTF">2011-01-21T18:16:17Z</dcterms:created>
  <dcterms:modified xsi:type="dcterms:W3CDTF">2018-07-31T22:33:48Z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</Properties>
</file>