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3" r:id="rId6"/>
    <p:sldId id="322" r:id="rId7"/>
    <p:sldId id="311" r:id="rId8"/>
    <p:sldId id="317" r:id="rId9"/>
    <p:sldId id="314" r:id="rId10"/>
    <p:sldId id="315" r:id="rId11"/>
  </p:sldIdLst>
  <p:sldSz cx="10058400" cy="7772400"/>
  <p:notesSz cx="6934200" cy="9220200"/>
  <p:custDataLst>
    <p:tags r:id="rId14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61" d="100"/>
          <a:sy n="61" d="100"/>
        </p:scale>
        <p:origin x="1488" y="34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1/22/2018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b="21819"/>
          <a:stretch/>
        </p:blipFill>
        <p:spPr>
          <a:xfrm>
            <a:off x="2926081" y="2851998"/>
            <a:ext cx="3850438" cy="45726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8769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Module</a:t>
              </a:r>
            </a:p>
            <a:p>
              <a:pPr>
                <a:spcBef>
                  <a:spcPts val="0"/>
                </a:spcBef>
              </a:pPr>
              <a:r>
                <a:rPr lang="en-US" sz="4200" dirty="0"/>
                <a:t>The Path to Mobile Expert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The Path to Mobile Expert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The Path to Mobile Expert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44196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0470"/>
              <a:ext cx="1765036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3200" dirty="0"/>
                <a:t>MOBILE EXPERT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5164" y="2407920"/>
            <a:ext cx="9306036" cy="6400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rtlCol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Mobile Expert Certification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0212" y="2841714"/>
            <a:ext cx="2286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1. Interaction Model LIVE!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09706" y="2824629"/>
            <a:ext cx="2286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2. Personalized Transactions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29200" y="2824629"/>
            <a:ext cx="2286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/>
            <a:r>
              <a:rPr lang="en-US" sz="1200" b="1" dirty="0"/>
              <a:t>3. Side-by-Side the Right Way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67600" y="2824629"/>
            <a:ext cx="2286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4. Make the Right Choice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5023" y="3919523"/>
            <a:ext cx="5979377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>
                <a:latin typeface="+mn-lt"/>
              </a:rPr>
              <a:t>Micro-learning is self-paced.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Use </a:t>
            </a:r>
            <a:r>
              <a:rPr lang="en-US" sz="1200" u="sng" dirty="0">
                <a:latin typeface="+mn-lt"/>
              </a:rPr>
              <a:t>eLearning</a:t>
            </a:r>
            <a:r>
              <a:rPr lang="en-US" sz="1200" dirty="0">
                <a:latin typeface="+mn-lt"/>
              </a:rPr>
              <a:t>, articles, and videos, and online chat to explore concepts in-depth.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4380" y="3919523"/>
            <a:ext cx="1040184" cy="54864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SEE 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5023" y="4529123"/>
            <a:ext cx="5979377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>
                <a:latin typeface="+mn-lt"/>
              </a:rPr>
              <a:t>Bring concepts to life, on the job.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Practice skills with customers, coworkers, and managers, while gaining sales metrics.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04380" y="4529123"/>
            <a:ext cx="1040184" cy="54864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TRY 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5023" y="5138723"/>
            <a:ext cx="5979377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>
                <a:latin typeface="+mn-lt"/>
              </a:rPr>
              <a:t>Feedback is built into the plan</a:t>
            </a:r>
            <a:r>
              <a:rPr lang="en-US" sz="1200" dirty="0">
                <a:latin typeface="+mn-lt"/>
              </a:rPr>
              <a:t>.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Four checkpoint quizzes </a:t>
            </a:r>
            <a:r>
              <a:rPr lang="en-US" sz="1200" u="sng" dirty="0">
                <a:latin typeface="+mn-lt"/>
              </a:rPr>
              <a:t>evaluate path knowledge</a:t>
            </a:r>
            <a:r>
              <a:rPr lang="en-US" sz="1200" dirty="0">
                <a:latin typeface="+mn-lt"/>
              </a:rPr>
              <a:t>, and invite feedback.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04380" y="5138723"/>
            <a:ext cx="1040184" cy="54864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SHOW IT</a:t>
            </a:r>
          </a:p>
        </p:txBody>
      </p:sp>
    </p:spTree>
    <p:extLst>
      <p:ext uri="{BB962C8B-B14F-4D97-AF65-F5344CB8AC3E}">
        <p14:creationId xmlns:p14="http://schemas.microsoft.com/office/powerpoint/2010/main" val="1056583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15 </a:t>
              </a:r>
              <a:r>
                <a:rPr lang="en-US" sz="2000" dirty="0"/>
                <a:t>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599" y="1752600"/>
            <a:ext cx="7810519" cy="2047672"/>
            <a:chOff x="886248" y="1981200"/>
            <a:chExt cx="3295406" cy="2047672"/>
          </a:xfrm>
        </p:grpSpPr>
        <p:sp>
          <p:nvSpPr>
            <p:cNvPr id="26" name="Rectangle 25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Take the Mobile Expert Certification Overview WBT in Cornerstone.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LEARN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The Path to Mobile Expert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are your thoughts on where you go from here?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questions do you have about your Mobile Expert path?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</a:t>
                </a:r>
                <a:r>
                  <a:rPr lang="en-US" sz="1400"/>
                  <a:t>– The Path to Mobile Expert</a:t>
                </a:r>
                <a:endParaRPr lang="en-US" sz="1400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0bf914e1-08b8-4965-b6e1-099f4b49566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e9b776e-d912-43ff-9491-1013a5e9c2fc"/>
  </ds:schemaRefs>
</ds:datastoreItem>
</file>

<file path=customXml/itemProps2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7C38E5-0381-40AD-80EC-A9A7FBB5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5916</TotalTime>
  <Words>174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1421</cp:revision>
  <cp:lastPrinted>2016-04-17T20:23:05Z</cp:lastPrinted>
  <dcterms:created xsi:type="dcterms:W3CDTF">2011-01-21T18:16:17Z</dcterms:created>
  <dcterms:modified xsi:type="dcterms:W3CDTF">2018-01-22T20:18:00Z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