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3" r:id="rId6"/>
    <p:sldId id="306" r:id="rId7"/>
    <p:sldId id="313" r:id="rId8"/>
    <p:sldId id="321" r:id="rId9"/>
    <p:sldId id="314" r:id="rId10"/>
    <p:sldId id="315" r:id="rId11"/>
  </p:sldIdLst>
  <p:sldSz cx="10058400" cy="7772400"/>
  <p:notesSz cx="6934200" cy="9220200"/>
  <p:custDataLst>
    <p:tags r:id="rId14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98" d="100"/>
          <a:sy n="98" d="100"/>
        </p:scale>
        <p:origin x="1950" y="72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arde, Lars" userId="75c265b1-8aef-42bd-af9b-0dde7899f289" providerId="ADAL" clId="{45AAD5ED-12D3-4536-B766-0F5161C80E35}"/>
    <pc:docChg chg="modSld">
      <pc:chgData name="Gaarde, Lars" userId="75c265b1-8aef-42bd-af9b-0dde7899f289" providerId="ADAL" clId="{45AAD5ED-12D3-4536-B766-0F5161C80E35}" dt="2018-10-04T20:25:44.840" v="43" actId="1035"/>
      <pc:docMkLst>
        <pc:docMk/>
      </pc:docMkLst>
      <pc:sldChg chg="modSp">
        <pc:chgData name="Gaarde, Lars" userId="75c265b1-8aef-42bd-af9b-0dde7899f289" providerId="ADAL" clId="{45AAD5ED-12D3-4536-B766-0F5161C80E35}" dt="2018-10-04T20:25:44.840" v="43" actId="1035"/>
        <pc:sldMkLst>
          <pc:docMk/>
          <pc:sldMk cId="2784609882" sldId="313"/>
        </pc:sldMkLst>
        <pc:spChg chg="mod">
          <ac:chgData name="Gaarde, Lars" userId="75c265b1-8aef-42bd-af9b-0dde7899f289" providerId="ADAL" clId="{45AAD5ED-12D3-4536-B766-0F5161C80E35}" dt="2018-10-04T20:25:44.840" v="43" actId="1035"/>
          <ac:spMkLst>
            <pc:docMk/>
            <pc:sldMk cId="2784609882" sldId="313"/>
            <ac:spMk id="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10/4/2018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2.t-mobile.com/docs/DOC-44109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4483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b="21819"/>
          <a:stretch/>
        </p:blipFill>
        <p:spPr>
          <a:xfrm>
            <a:off x="2926081" y="2851998"/>
            <a:ext cx="3850438" cy="457264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6124312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Retail Inventory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Serialization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Retail Inventory Serialization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Retail Inventory Serialization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1716" y="1593278"/>
            <a:ext cx="5715144" cy="49552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There is a 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TON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going on with our inventory every day!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Many things can happen during a product’s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lifecycle.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Retail Inventory Serialization (RIS) helps us: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Manage inventory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Track lifecycles 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Save money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297C67-49AC-4F6D-A79A-96750A9C1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652737"/>
            <a:ext cx="3265605" cy="51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Retail Inventory Serialization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07582" y="1600200"/>
            <a:ext cx="7825155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Complete these systems simulations in the Inventory Training Hub (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hlinkClick r:id="rId4"/>
              </a:rPr>
              <a:t>441097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Sale with Add-to-Inventory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Accessory Returns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Ask yourself: 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Why does this matter?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is the impact to the customer?</a:t>
            </a:r>
          </a:p>
          <a:p>
            <a:pPr marL="1474256" lvl="2" indent="-457200">
              <a:spcAft>
                <a:spcPts val="2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is the impact to T-Mobile?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C54E40-0DBE-4347-AE7E-45F4482DCD0D}"/>
              </a:ext>
            </a:extLst>
          </p:cNvPr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41A7E4-5649-4632-8C59-3BBEE7AE68A2}"/>
                </a:ext>
              </a:extLst>
            </p:cNvPr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625714-A098-4A19-B019-DE938A1E7CB3}"/>
                </a:ext>
              </a:extLst>
            </p:cNvPr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33E983-9CB4-44E8-BFE2-439224894A77}"/>
                </a:ext>
              </a:extLst>
            </p:cNvPr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645F10-8206-4A36-A5FF-FD55ABB94D34}"/>
                </a:ext>
              </a:extLst>
            </p:cNvPr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5749E5-EEB9-43D3-A211-8DE02BF5A87D}"/>
                </a:ext>
              </a:extLst>
            </p:cNvPr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80"/>
          <a:stretch/>
        </p:blipFill>
        <p:spPr>
          <a:xfrm>
            <a:off x="-1241" y="0"/>
            <a:ext cx="10058400" cy="342900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663072"/>
            <a:ext cx="9525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Why does RIS matter? 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does RIS benefit the customer?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Can you perform a sale with add-to-inventory without a manager?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When do you apply a license plate sticker to an item?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Retail Inventory Serialization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4" ma:contentTypeDescription="Create a new document." ma:contentTypeScope="" ma:versionID="ffa890d3779fd1d7bf8eb0726ec996c5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45802b1138b40508e277e70b46f0d36f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schemas.microsoft.com/office/2006/metadata/properties"/>
    <ds:schemaRef ds:uri="http://purl.org/dc/elements/1.1/"/>
    <ds:schemaRef ds:uri="0bf914e1-08b8-4965-b6e1-099f4b49566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e9b776e-d912-43ff-9491-1013a5e9c2f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2DC019-48FE-449B-AC1A-85775B29F3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5408</TotalTime>
  <Words>190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Bold</vt:lpstr>
      <vt:lpstr>Arial Rounded MT Bold</vt:lpstr>
      <vt:lpstr>Courier New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1409</cp:revision>
  <cp:lastPrinted>2016-04-17T20:23:05Z</cp:lastPrinted>
  <dcterms:created xsi:type="dcterms:W3CDTF">2011-01-21T18:16:17Z</dcterms:created>
  <dcterms:modified xsi:type="dcterms:W3CDTF">2018-10-04T20:26:02Z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