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303" r:id="rId6"/>
    <p:sldId id="325" r:id="rId7"/>
    <p:sldId id="326" r:id="rId8"/>
    <p:sldId id="323" r:id="rId9"/>
    <p:sldId id="324" r:id="rId10"/>
  </p:sldIdLst>
  <p:sldSz cx="10058400" cy="7772400"/>
  <p:notesSz cx="6934200" cy="9220200"/>
  <p:custDataLst>
    <p:tags r:id="rId13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  <p15:guide id="15" orient="horz" pos="3120">
          <p15:clr>
            <a:srgbClr val="A4A3A4"/>
          </p15:clr>
        </p15:guide>
        <p15:guide id="16" orient="horz" pos="1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82DFD-46A1-4B94-AB45-A4BCD38C4C00}" v="16" dt="2018-04-03T20:42:4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7" autoAdjust="0"/>
    <p:restoredTop sz="99373" autoAdjust="0"/>
  </p:normalViewPr>
  <p:slideViewPr>
    <p:cSldViewPr>
      <p:cViewPr varScale="1">
        <p:scale>
          <a:sx n="77" d="100"/>
          <a:sy n="77" d="100"/>
        </p:scale>
        <p:origin x="710" y="43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  <p:guide orient="horz" pos="3120"/>
        <p:guide orient="horz" pos="1872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4/3/2018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4/3/2018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2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12" y="2558864"/>
            <a:ext cx="4978588" cy="457200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951398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Store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Operations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Store Operations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2056739"/>
            <a:ext cx="4343400" cy="22929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Find it!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Store Operations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Standard Operating Procedures</a:t>
            </a: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419305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Daily Sales Tasks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419305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As Needed Sales Tasks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Store Operations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667000"/>
            <a:ext cx="5181600" cy="10310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SIM Card Management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415907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Standard Operating Procedures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99" y="4586198"/>
            <a:ext cx="4648201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Find it!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Returns &amp; Exchanges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Device Exchanges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C2 419855 – </a:t>
            </a:r>
            <a:r>
              <a:rPr lang="en-US" sz="20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Process Exchanges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5167461"/>
            <a:ext cx="5715001" cy="1461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QuickCodes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C2 423468 –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Guidelines</a:t>
            </a:r>
          </a:p>
          <a:p>
            <a:pPr marL="850544" lvl="1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424844 –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 Grab and Go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433802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QuickCodes Video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00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Store Operations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799" y="2056739"/>
            <a:ext cx="6781801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Find it! 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Returns &amp; Exchanges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Return Labels</a:t>
            </a:r>
          </a:p>
          <a:p>
            <a:pPr marL="685800" lvl="1" indent="-2286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421060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Warranty Fulfillment</a:t>
            </a:r>
          </a:p>
          <a:p>
            <a:pPr marL="685800" lvl="1" indent="-2286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433802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Device Return Labels Video</a:t>
            </a:r>
          </a:p>
          <a:p>
            <a:pPr marL="685800" lvl="1" indent="-2286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C2 433802 – </a:t>
            </a:r>
            <a:r>
              <a:rPr lang="en-US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Warranty Exchange Labels Video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4572000"/>
            <a:ext cx="5486400" cy="23852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Ask a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Mobile Expert!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Find out how your store: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Manages SIM cards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Stores and manages inventory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Ensures loss prevention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607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86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Props1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C38E5-0381-40AD-80EC-A9A7FBB5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2289C8-FDB1-4CAE-9C73-F6BE85124999}">
  <ds:schemaRefs>
    <ds:schemaRef ds:uri="http://schemas.microsoft.com/office/2006/metadata/properties"/>
    <ds:schemaRef ds:uri="5e9b776e-d912-43ff-9491-1013a5e9c2fc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0bf914e1-08b8-4965-b6e1-099f4b4956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7050</TotalTime>
  <Words>163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1427</cp:revision>
  <cp:lastPrinted>2016-04-17T20:23:05Z</cp:lastPrinted>
  <dcterms:created xsi:type="dcterms:W3CDTF">2011-01-21T18:16:17Z</dcterms:created>
  <dcterms:modified xsi:type="dcterms:W3CDTF">2018-04-03T20:44:38Z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