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303" r:id="rId6"/>
    <p:sldId id="306" r:id="rId7"/>
    <p:sldId id="319" r:id="rId8"/>
    <p:sldId id="318" r:id="rId9"/>
    <p:sldId id="317" r:id="rId10"/>
    <p:sldId id="314" r:id="rId11"/>
    <p:sldId id="315" r:id="rId12"/>
  </p:sldIdLst>
  <p:sldSz cx="10058400" cy="7772400"/>
  <p:notesSz cx="6934200" cy="9220200"/>
  <p:custDataLst>
    <p:tags r:id="rId15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  <p15:guide id="15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Gaarde, Lars" initials="GL" lastIdx="1" clrIdx="2">
    <p:extLst>
      <p:ext uri="{19B8F6BF-5375-455C-9EA6-DF929625EA0E}">
        <p15:presenceInfo xmlns:p15="http://schemas.microsoft.com/office/powerpoint/2012/main" userId="S-1-5-21-1292428093-179605362-682003330-1770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98" d="100"/>
          <a:sy n="98" d="100"/>
        </p:scale>
        <p:origin x="1950" y="72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  <p:guide pos="240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4/25/2018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Week 3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Review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Week 3 Review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77F1F5F-B4E7-48AD-AAB4-D8766D5FB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325" y="2441777"/>
            <a:ext cx="3695422" cy="43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77F1F5F-B4E7-48AD-AAB4-D8766D5F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243" y="3241952"/>
            <a:ext cx="3017520" cy="357243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Week 3 Review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646647"/>
            <a:ext cx="5867400" cy="40472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Week One: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Providing the Un-carrier Experience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Week Two: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Products &amp; Services Expertise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Week Three: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Systems, Tools, &amp; Resources Proficiency</a:t>
            </a:r>
          </a:p>
        </p:txBody>
      </p:sp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Week 3 Review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646647"/>
            <a:ext cx="7825155" cy="51090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Whoa </a:t>
            </a:r>
            <a:r>
              <a:rPr lang="en-US" sz="2400" dirty="0"/>
              <a:t>–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we covered a lot this week!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Let’s review:</a:t>
            </a:r>
          </a:p>
          <a:p>
            <a:pPr marL="850544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Customer Issues</a:t>
            </a:r>
          </a:p>
          <a:p>
            <a:pPr marL="850544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Responding with Empathy</a:t>
            </a:r>
          </a:p>
          <a:p>
            <a:pPr marL="850544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Buyer’s Remorse, Returns, &amp;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Exchanges</a:t>
            </a:r>
          </a:p>
          <a:p>
            <a:pPr marL="850544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REMO</a:t>
            </a:r>
          </a:p>
          <a:p>
            <a:pPr marL="850544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Universe 2.0</a:t>
            </a:r>
          </a:p>
          <a:p>
            <a:pPr marL="850544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Frontline Tools</a:t>
            </a:r>
          </a:p>
          <a:p>
            <a:pPr marL="850544" lvl="1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WalkMe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76AA3-3639-4ADB-8650-B0F771DA5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105" y="3082101"/>
            <a:ext cx="3541911" cy="37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52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KNOWLEDGE CHECK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45 </a:t>
              </a:r>
              <a:r>
                <a:rPr lang="en-US" sz="2000" dirty="0"/>
                <a:t>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Week 3 Review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5930" y="1943402"/>
            <a:ext cx="782515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>
                <a:latin typeface="Arial" charset="0"/>
                <a:ea typeface="Arial" charset="0"/>
                <a:cs typeface="Arial" charset="0"/>
              </a:rPr>
              <a:t>Complete the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Week 3 Knowledge Check.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Take note of: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questions were difficult.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Areas where you needed to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look up an answer.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3C0534-A4A1-48DC-A220-4324A327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17" y="3475290"/>
            <a:ext cx="2971800" cy="33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837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8900" b="-1"/>
          <a:stretch/>
        </p:blipFill>
        <p:spPr>
          <a:xfrm>
            <a:off x="0" y="0"/>
            <a:ext cx="10058400" cy="3456158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8953500" cy="16619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Which questions were difficult?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did you need to look up?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remaining questions do you have?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Week 3 Review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68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bf914e1-08b8-4965-b6e1-099f4b495665"/>
    <ds:schemaRef ds:uri="http://schemas.microsoft.com/office/2006/documentManagement/types"/>
    <ds:schemaRef ds:uri="http://schemas.openxmlformats.org/package/2006/metadata/core-properties"/>
    <ds:schemaRef ds:uri="5e9b776e-d912-43ff-9491-1013a5e9c2f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DB716-9AAE-49B2-A29E-950F33D5FD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5624</TotalTime>
  <Words>182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Gaarde, Lars</cp:lastModifiedBy>
  <cp:revision>1420</cp:revision>
  <cp:lastPrinted>2016-04-17T20:23:05Z</cp:lastPrinted>
  <dcterms:created xsi:type="dcterms:W3CDTF">2011-01-21T18:16:17Z</dcterms:created>
  <dcterms:modified xsi:type="dcterms:W3CDTF">2018-04-25T15:19:14Z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