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316" r:id="rId6"/>
    <p:sldId id="313" r:id="rId7"/>
    <p:sldId id="314" r:id="rId8"/>
    <p:sldId id="315" r:id="rId9"/>
  </p:sldIdLst>
  <p:sldSz cx="10058400" cy="7772400"/>
  <p:notesSz cx="6934200" cy="9220200"/>
  <p:custDataLst>
    <p:tags r:id="rId12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9373" autoAdjust="0"/>
  </p:normalViewPr>
  <p:slideViewPr>
    <p:cSldViewPr>
      <p:cViewPr varScale="1">
        <p:scale>
          <a:sx n="94" d="100"/>
          <a:sy n="94" d="100"/>
        </p:scale>
        <p:origin x="1392" y="9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1579" y="8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10/18/2017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943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43871-D27F-4E8F-A17C-111B29C3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63529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Un-carrier Experience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Commitment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Un-carrier Experience Commitment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CD38C51-DBC7-4CB6-A06D-392F58021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667073"/>
            <a:ext cx="2629372" cy="41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8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DFAC725-CD7E-45FB-A25C-4D4A8F03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58"/>
          <a:stretch/>
        </p:blipFill>
        <p:spPr>
          <a:xfrm>
            <a:off x="5870350" y="1588635"/>
            <a:ext cx="3912954" cy="551490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Un-carrier Experience Commitment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200" y="1819191"/>
            <a:ext cx="5767645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defTabSz="914099">
              <a:spcAft>
                <a:spcPts val="1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Create your </a:t>
            </a:r>
            <a:r>
              <a:rPr lang="en-US" sz="3600" b="1" dirty="0">
                <a:solidFill>
                  <a:srgbClr val="E20074"/>
                </a:solidFill>
              </a:rPr>
              <a:t>I Will…</a:t>
            </a:r>
            <a:r>
              <a:rPr lang="en-US" sz="2400" dirty="0"/>
              <a:t> statement. </a:t>
            </a:r>
          </a:p>
          <a:p>
            <a:pPr marL="342900" indent="-342900" defTabSz="914099">
              <a:spcAft>
                <a:spcPts val="1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Share it with your class.  </a:t>
            </a:r>
          </a:p>
          <a:p>
            <a:pPr marL="342900" indent="-342900" defTabSz="914099">
              <a:spcAft>
                <a:spcPts val="1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Share it with your store manager the first day of Week Three.</a:t>
            </a:r>
          </a:p>
          <a:p>
            <a:pPr marL="342900" indent="-342900" defTabSz="914099">
              <a:spcAft>
                <a:spcPts val="1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Ask for their help in making your </a:t>
            </a:r>
            <a:br>
              <a:rPr lang="en-US" sz="2400" dirty="0"/>
            </a:br>
            <a:r>
              <a:rPr lang="en-US" sz="2400" b="1" dirty="0">
                <a:solidFill>
                  <a:srgbClr val="E20074"/>
                </a:solidFill>
              </a:rPr>
              <a:t>I </a:t>
            </a:r>
            <a:r>
              <a:rPr lang="en-US" sz="2400" b="1">
                <a:solidFill>
                  <a:srgbClr val="E20074"/>
                </a:solidFill>
              </a:rPr>
              <a:t>Will… </a:t>
            </a:r>
            <a:r>
              <a:rPr lang="en-US" sz="2400"/>
              <a:t>commitment </a:t>
            </a:r>
            <a:r>
              <a:rPr lang="en-US" sz="2400" dirty="0"/>
              <a:t>happen.  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2342&quot;&gt;&lt;property id=&quot;20148&quot; value=&quot;5&quot;/&gt;&lt;property id=&quot;20300&quot; value=&quot;Slide 1&quot;/&gt;&lt;property id=&quot;20307&quot; value=&quot;305&quot;/&gt;&lt;/object&gt;&lt;object type=&quot;3&quot; unique_id=&quot;1072345&quot;&gt;&lt;property id=&quot;20148&quot; value=&quot;5&quot;/&gt;&lt;property id=&quot;20300&quot; value=&quot;Slide 3&quot;/&gt;&lt;property id=&quot;20307&quot; value=&quot;313&quot;/&gt;&lt;/object&gt;&lt;object type=&quot;3&quot; unique_id=&quot;1072349&quot;&gt;&lt;property id=&quot;20148&quot; value=&quot;5&quot;/&gt;&lt;property id=&quot;20300&quot; value=&quot;Slide 4&quot;/&gt;&lt;property id=&quot;20307&quot; value=&quot;314&quot;/&gt;&lt;/object&gt;&lt;object type=&quot;3&quot; unique_id=&quot;1072350&quot;&gt;&lt;property id=&quot;20148&quot; value=&quot;5&quot;/&gt;&lt;property id=&quot;20300&quot; value=&quot;Slide 5&quot;/&gt;&lt;property id=&quot;20307&quot; value=&quot;31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6ECF3-7AC7-4E2C-BCA6-BD35993E5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2289C8-FDB1-4CAE-9C73-F6BE85124999}">
  <ds:schemaRefs>
    <ds:schemaRef ds:uri="5e9b776e-d912-43ff-9491-1013a5e9c2fc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0bf914e1-08b8-4965-b6e1-099f4b49566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5793</TotalTime>
  <Words>76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1422</cp:revision>
  <cp:lastPrinted>2016-04-17T20:23:05Z</cp:lastPrinted>
  <dcterms:created xsi:type="dcterms:W3CDTF">2011-01-21T18:16:17Z</dcterms:created>
  <dcterms:modified xsi:type="dcterms:W3CDTF">2017-10-19T04:17:57Z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