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3" r:id="rId6"/>
    <p:sldId id="306" r:id="rId7"/>
    <p:sldId id="311" r:id="rId8"/>
    <p:sldId id="321" r:id="rId9"/>
    <p:sldId id="313" r:id="rId10"/>
    <p:sldId id="322" r:id="rId11"/>
    <p:sldId id="320" r:id="rId12"/>
    <p:sldId id="314" r:id="rId13"/>
    <p:sldId id="315" r:id="rId14"/>
  </p:sldIdLst>
  <p:sldSz cx="10058400" cy="7772400"/>
  <p:notesSz cx="6934200" cy="9220200"/>
  <p:custDataLst>
    <p:tags r:id="rId17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Gaarde, Lars" initials="GL" lastIdx="2" clrIdx="2">
    <p:extLst>
      <p:ext uri="{19B8F6BF-5375-455C-9EA6-DF929625EA0E}">
        <p15:presenceInfo xmlns:p15="http://schemas.microsoft.com/office/powerpoint/2012/main" userId="S-1-5-21-1292428093-179605362-682003330-1770362" providerId="AD"/>
      </p:ext>
    </p:extLst>
  </p:cmAuthor>
  <p:cmAuthor id="3" name="Deklotz, Reena" initials="DR" lastIdx="1" clrIdx="3">
    <p:extLst>
      <p:ext uri="{19B8F6BF-5375-455C-9EA6-DF929625EA0E}">
        <p15:presenceInfo xmlns:p15="http://schemas.microsoft.com/office/powerpoint/2012/main" userId="S::reena.deklotz@t-mobile.com::e89c798f-bba8-4902-8b9b-c78b560f0e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E20074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52063" autoAdjust="0"/>
  </p:normalViewPr>
  <p:slideViewPr>
    <p:cSldViewPr>
      <p:cViewPr varScale="1">
        <p:scale>
          <a:sx n="95" d="100"/>
          <a:sy n="95" d="100"/>
        </p:scale>
        <p:origin x="1398" y="66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1579" y="8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arde, Lars" userId="75c265b1-8aef-42bd-af9b-0dde7899f289" providerId="ADAL" clId="{E7EA78C8-2858-4E67-9416-84596C46C023}"/>
    <pc:docChg chg="undo modSld">
      <pc:chgData name="Gaarde, Lars" userId="75c265b1-8aef-42bd-af9b-0dde7899f289" providerId="ADAL" clId="{E7EA78C8-2858-4E67-9416-84596C46C023}" dt="2018-08-17T21:15:12.482" v="164" actId="1076"/>
      <pc:docMkLst>
        <pc:docMk/>
      </pc:docMkLst>
      <pc:sldChg chg="addSp modSp">
        <pc:chgData name="Gaarde, Lars" userId="75c265b1-8aef-42bd-af9b-0dde7899f289" providerId="ADAL" clId="{E7EA78C8-2858-4E67-9416-84596C46C023}" dt="2018-08-17T21:15:12.482" v="164" actId="1076"/>
        <pc:sldMkLst>
          <pc:docMk/>
          <pc:sldMk cId="2720448619" sldId="311"/>
        </pc:sldMkLst>
        <pc:spChg chg="mod">
          <ac:chgData name="Gaarde, Lars" userId="75c265b1-8aef-42bd-af9b-0dde7899f289" providerId="ADAL" clId="{E7EA78C8-2858-4E67-9416-84596C46C023}" dt="2018-08-17T21:15:12.482" v="164" actId="1076"/>
          <ac:spMkLst>
            <pc:docMk/>
            <pc:sldMk cId="2720448619" sldId="311"/>
            <ac:spMk id="30" creationId="{00000000-0000-0000-0000-000000000000}"/>
          </ac:spMkLst>
        </pc:spChg>
        <pc:spChg chg="mod">
          <ac:chgData name="Gaarde, Lars" userId="75c265b1-8aef-42bd-af9b-0dde7899f289" providerId="ADAL" clId="{E7EA78C8-2858-4E67-9416-84596C46C023}" dt="2018-08-17T21:15:07.676" v="163" actId="14100"/>
          <ac:spMkLst>
            <pc:docMk/>
            <pc:sldMk cId="2720448619" sldId="311"/>
            <ac:spMk id="34" creationId="{00000000-0000-0000-0000-000000000000}"/>
          </ac:spMkLst>
        </pc:spChg>
        <pc:spChg chg="mod">
          <ac:chgData name="Gaarde, Lars" userId="75c265b1-8aef-42bd-af9b-0dde7899f289" providerId="ADAL" clId="{E7EA78C8-2858-4E67-9416-84596C46C023}" dt="2018-08-17T19:36:54.658" v="128" actId="404"/>
          <ac:spMkLst>
            <pc:docMk/>
            <pc:sldMk cId="2720448619" sldId="311"/>
            <ac:spMk id="35" creationId="{45F6B702-F3F7-4265-8E4B-B12F6A0BCCD7}"/>
          </ac:spMkLst>
        </pc:spChg>
        <pc:spChg chg="mod">
          <ac:chgData name="Gaarde, Lars" userId="75c265b1-8aef-42bd-af9b-0dde7899f289" providerId="ADAL" clId="{E7EA78C8-2858-4E67-9416-84596C46C023}" dt="2018-08-17T19:36:14.340" v="20" actId="20577"/>
          <ac:spMkLst>
            <pc:docMk/>
            <pc:sldMk cId="2720448619" sldId="311"/>
            <ac:spMk id="36" creationId="{D7BF86A6-C822-4BD7-9665-A633986010FA}"/>
          </ac:spMkLst>
        </pc:spChg>
        <pc:grpChg chg="mod">
          <ac:chgData name="Gaarde, Lars" userId="75c265b1-8aef-42bd-af9b-0dde7899f289" providerId="ADAL" clId="{E7EA78C8-2858-4E67-9416-84596C46C023}" dt="2018-08-17T19:35:58.681" v="8" actId="1076"/>
          <ac:grpSpMkLst>
            <pc:docMk/>
            <pc:sldMk cId="2720448619" sldId="311"/>
            <ac:grpSpMk id="23" creationId="{00000000-0000-0000-0000-000000000000}"/>
          </ac:grpSpMkLst>
        </pc:grpChg>
        <pc:grpChg chg="add mod">
          <ac:chgData name="Gaarde, Lars" userId="75c265b1-8aef-42bd-af9b-0dde7899f289" providerId="ADAL" clId="{E7EA78C8-2858-4E67-9416-84596C46C023}" dt="2018-08-17T19:36:12.177" v="12" actId="1076"/>
          <ac:grpSpMkLst>
            <pc:docMk/>
            <pc:sldMk cId="2720448619" sldId="311"/>
            <ac:grpSpMk id="31" creationId="{B297A134-B4D3-4E4E-8BAE-4297DDBF5F38}"/>
          </ac:grpSpMkLst>
        </pc:grpChg>
        <pc:grpChg chg="mod">
          <ac:chgData name="Gaarde, Lars" userId="75c265b1-8aef-42bd-af9b-0dde7899f289" providerId="ADAL" clId="{E7EA78C8-2858-4E67-9416-84596C46C023}" dt="2018-08-17T19:36:05.017" v="10" actId="1076"/>
          <ac:grpSpMkLst>
            <pc:docMk/>
            <pc:sldMk cId="2720448619" sldId="311"/>
            <ac:grpSpMk id="37" creationId="{00000000-0000-0000-0000-000000000000}"/>
          </ac:grpSpMkLst>
        </pc:grpChg>
        <pc:picChg chg="mod modCrop">
          <ac:chgData name="Gaarde, Lars" userId="75c265b1-8aef-42bd-af9b-0dde7899f289" providerId="ADAL" clId="{E7EA78C8-2858-4E67-9416-84596C46C023}" dt="2018-08-17T21:14:36.082" v="132" actId="732"/>
          <ac:picMkLst>
            <pc:docMk/>
            <pc:sldMk cId="2720448619" sldId="311"/>
            <ac:picMk id="45" creationId="{00000000-0000-0000-0000-000000000000}"/>
          </ac:picMkLst>
        </pc:picChg>
      </pc:sldChg>
    </pc:docChg>
  </pc:docChgLst>
  <pc:docChgLst>
    <pc:chgData name="Deklotz, Reena" userId="S::reena.deklotz@t-mobile.com::e89c798f-bba8-4902-8b9b-c78b560f0e82" providerId="AD" clId="Web-{2889CF2D-F6CD-4209-A9A5-C4991D02450A}"/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8/17/2018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8/17/2018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943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2.t-mobile.com/docs/DOC-422131" TargetMode="External"/><Relationship Id="rId4" Type="http://schemas.openxmlformats.org/officeDocument/2006/relationships/hyperlink" Target="https://www.youtube.com/user/TMobi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2.t-mobile.com/docs/DOC-42213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2.t-mobile.com/docs/43760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Signature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Moves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Signature Moves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714" y="2624304"/>
            <a:ext cx="3315727" cy="39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– Signature Moves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47949" y="1574464"/>
            <a:ext cx="6303101" cy="4842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SIGNATURE MOVES: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Eliminate pain points.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Make us stand out as the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Un-carrier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Are a big deal in the Interaction Model.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Answer “Why T-Mobile?”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Showcase our network.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Are a reason to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PARTY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>
              <a:spcAft>
                <a:spcPts val="20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Let’s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hlinkClick r:id="rId5"/>
              </a:rPr>
              <a:t>check ‘em out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together!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029200" y="2807545"/>
            <a:ext cx="4951816" cy="40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25025" y="614992"/>
            <a:ext cx="1816755" cy="622151"/>
            <a:chOff x="-1325833" y="198700"/>
            <a:chExt cx="6500523" cy="929293"/>
          </a:xfrm>
        </p:grpSpPr>
        <p:sp>
          <p:nvSpPr>
            <p:cNvPr id="30" name="Rectangle 29"/>
            <p:cNvSpPr/>
            <p:nvPr/>
          </p:nvSpPr>
          <p:spPr>
            <a:xfrm>
              <a:off x="-1325833" y="198700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114797" y="273327"/>
              <a:ext cx="6143998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 HR 15 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2640" y="1757077"/>
            <a:ext cx="3685752" cy="2047672"/>
            <a:chOff x="886248" y="1981200"/>
            <a:chExt cx="3295406" cy="2047672"/>
          </a:xfrm>
        </p:grpSpPr>
        <p:sp>
          <p:nvSpPr>
            <p:cNvPr id="26" name="Rectangle 25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Research </a:t>
              </a:r>
              <a:r>
                <a:rPr lang="en-US" sz="1600" u="sng" dirty="0">
                  <a:solidFill>
                    <a:srgbClr val="EC008C"/>
                  </a:solidFill>
                </a:rPr>
                <a:t>S</a:t>
              </a:r>
              <a:r>
                <a:rPr lang="en-US" sz="1600" u="sng" dirty="0">
                  <a:solidFill>
                    <a:srgbClr val="EC008C"/>
                  </a:solidFill>
                  <a:hlinkClick r:id="rId2"/>
                </a:rPr>
                <a:t>ignature Moves</a:t>
              </a:r>
              <a:r>
                <a:rPr lang="en-US" sz="1600" u="sng" dirty="0">
                  <a:solidFill>
                    <a:srgbClr val="EC008C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(</a:t>
              </a:r>
              <a:r>
                <a:rPr lang="en-US" sz="1600" dirty="0">
                  <a:solidFill>
                    <a:schemeClr val="accent1"/>
                  </a:solidFill>
                </a:rPr>
                <a:t>422131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</a:p>
            <a:p>
              <a:pPr marL="339725" lvl="1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Read all overviews</a:t>
              </a:r>
            </a:p>
            <a:p>
              <a:pPr marL="339725" lvl="1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Dig into our current moves</a:t>
              </a:r>
            </a:p>
            <a:p>
              <a:pPr marL="339725" lvl="1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Be an expert on the latest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RESEARCH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2413" y="4285732"/>
            <a:ext cx="3685752" cy="2047672"/>
            <a:chOff x="886248" y="1981200"/>
            <a:chExt cx="3295406" cy="2047672"/>
          </a:xfrm>
        </p:grpSpPr>
        <p:sp>
          <p:nvSpPr>
            <p:cNvPr id="38" name="Rectangle 37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For each Signature Move, write:</a:t>
              </a:r>
            </a:p>
            <a:p>
              <a:pPr marL="339725" lvl="1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One feature</a:t>
              </a:r>
            </a:p>
            <a:p>
              <a:pPr marL="339725" lvl="1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One benefit</a:t>
              </a:r>
            </a:p>
            <a:p>
              <a:pPr marL="339725" lvl="1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Any questions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WRITE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 dirty="0"/>
                  <a:t> – Signature Moves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/>
          <a:srcRect r="52131"/>
          <a:stretch/>
        </p:blipFill>
        <p:spPr>
          <a:xfrm>
            <a:off x="8610600" y="2083359"/>
            <a:ext cx="1447800" cy="472581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297A134-B4D3-4E4E-8BAE-4297DDBF5F38}"/>
              </a:ext>
            </a:extLst>
          </p:cNvPr>
          <p:cNvGrpSpPr/>
          <p:nvPr/>
        </p:nvGrpSpPr>
        <p:grpSpPr>
          <a:xfrm>
            <a:off x="4624493" y="2843189"/>
            <a:ext cx="3685752" cy="2047672"/>
            <a:chOff x="886248" y="1981200"/>
            <a:chExt cx="3295406" cy="20476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095DF1-6F3A-44F2-8C56-C706B03A73A8}"/>
                </a:ext>
              </a:extLst>
            </p:cNvPr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F6B702-F3F7-4265-8E4B-B12F6A0BCCD7}"/>
                </a:ext>
              </a:extLst>
            </p:cNvPr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Complete the following web-based training in Un-carrier Academy:</a:t>
              </a:r>
            </a:p>
            <a:p>
              <a:pPr defTabSz="914099"/>
              <a:br>
                <a:rPr lang="en-US" sz="7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Team of Experts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BF86A6-C822-4BD7-9665-A633986010FA}"/>
                </a:ext>
              </a:extLst>
            </p:cNvPr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3550146"/>
            <a:ext cx="9525000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Let’s go down the list (features, benefits, and questions).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 Signature Move is your favorite? Why?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 one was the most confusing?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 ones might customers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know about?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tool from yesterday weaves Signature Moves into the conversation?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– Signature Moves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211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60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6</a:t>
                </a:fld>
                <a:r>
                  <a:rPr lang="en-US" sz="1400" dirty="0"/>
                  <a:t> – Signature Moves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47837" y="1664544"/>
            <a:ext cx="8033736" cy="46628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Split into small groups for 15 minutes.</a:t>
            </a: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Choose a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hlinkClick r:id="rId4"/>
              </a:rPr>
              <a:t>video customer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437605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Pick a Signature Move and identify the benefit.</a:t>
            </a: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Practice striking up a conversation. </a:t>
            </a:r>
          </a:p>
          <a:p>
            <a:pPr marL="964844" lvl="1" indent="-457200">
              <a:spcAft>
                <a:spcPts val="1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Tie the benefit to the customer’s situation.</a:t>
            </a:r>
          </a:p>
          <a:p>
            <a:pPr marL="964844" lvl="1" indent="-457200">
              <a:spcAft>
                <a:spcPts val="1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Make sure they feel heard and want to hear more.</a:t>
            </a:r>
          </a:p>
          <a:p>
            <a:pPr marL="964844" lvl="1" indent="-457200">
              <a:spcAft>
                <a:spcPts val="1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Act natural.</a:t>
            </a: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Choose a teammate to share with the group. </a:t>
            </a: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80"/>
          <a:stretch/>
        </p:blipFill>
        <p:spPr>
          <a:xfrm>
            <a:off x="-1241" y="0"/>
            <a:ext cx="10058400" cy="342900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How’d we use the Interaction Model here?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triggered you to choose the Signature Move you did?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Was it hard to not talk about features?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can we avoid making a connection that’s not there?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Are you ready to talk about Signature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oves in your home store?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7</a:t>
                </a:fld>
                <a:r>
                  <a:rPr lang="en-US" sz="1400" dirty="0"/>
                  <a:t> </a:t>
                </a:r>
                <a:r>
                  <a:rPr lang="en-US" sz="1400"/>
                  <a:t>– Signature Moves</a:t>
                </a:r>
                <a:endParaRPr lang="en-US" sz="1400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540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799" y="1613386"/>
            <a:ext cx="8206155" cy="49398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Look for…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Signature Moves.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Signature Moves were part of the customer conversation today? What did the conversation sound like? </a:t>
            </a:r>
          </a:p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See it!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T-Mobile Connect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Practice using Customer Connect and note all the places where Signature Moves appear.</a:t>
            </a:r>
          </a:p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Ask a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Mobile Expert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marL="457200" indent="-4572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Ask a Mobile Expert what their strategy is for working Signature Moves into their customer conversations.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8</a:t>
                </a:fld>
                <a:r>
                  <a:rPr lang="en-US" sz="1400" dirty="0"/>
                  <a:t> – Signature Moves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Signature Moves</a:t>
            </a:r>
          </a:p>
        </p:txBody>
      </p:sp>
    </p:spTree>
    <p:extLst>
      <p:ext uri="{BB962C8B-B14F-4D97-AF65-F5344CB8AC3E}">
        <p14:creationId xmlns:p14="http://schemas.microsoft.com/office/powerpoint/2010/main" val="2135893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4" ma:contentTypeDescription="Create a new document." ma:contentTypeScope="" ma:versionID="ffa890d3779fd1d7bf8eb0726ec996c5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45802b1138b40508e277e70b46f0d36f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0bf914e1-08b8-4965-b6e1-099f4b49566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5e9b776e-d912-43ff-9491-1013a5e9c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DD84FE-7DC9-47BE-9217-3304FCB83133}"/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5849</TotalTime>
  <Words>447</Words>
  <Application>Microsoft Office PowerPoint</Application>
  <PresentationFormat>Custom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Bold</vt:lpstr>
      <vt:lpstr>Arial Rounded MT Bold</vt:lpstr>
      <vt:lpstr>Courier New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1433</cp:revision>
  <cp:lastPrinted>2016-04-17T20:23:05Z</cp:lastPrinted>
  <dcterms:created xsi:type="dcterms:W3CDTF">2011-01-21T18:16:17Z</dcterms:created>
  <dcterms:modified xsi:type="dcterms:W3CDTF">2018-08-17T21:15:18Z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