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05" r:id="rId5"/>
    <p:sldId id="303" r:id="rId6"/>
    <p:sldId id="306" r:id="rId7"/>
    <p:sldId id="318" r:id="rId8"/>
    <p:sldId id="319" r:id="rId9"/>
    <p:sldId id="313" r:id="rId10"/>
    <p:sldId id="317" r:id="rId11"/>
    <p:sldId id="314" r:id="rId12"/>
    <p:sldId id="315" r:id="rId13"/>
  </p:sldIdLst>
  <p:sldSz cx="10058400" cy="7772400"/>
  <p:notesSz cx="6934200" cy="9220200"/>
  <p:custDataLst>
    <p:tags r:id="rId16"/>
  </p:custDataLst>
  <p:defaultTextStyle>
    <a:defPPr>
      <a:defRPr lang="en-US"/>
    </a:defPPr>
    <a:lvl1pPr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507644" indent="1769"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017056" indent="1769"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526468" indent="1769"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2035881" indent="1769"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547061" algn="l" defTabSz="10188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3056473" algn="l" defTabSz="10188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565886" algn="l" defTabSz="10188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4075298" algn="l" defTabSz="10188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">
          <p15:clr>
            <a:srgbClr val="A4A3A4"/>
          </p15:clr>
        </p15:guide>
        <p15:guide id="2" orient="horz" pos="1360">
          <p15:clr>
            <a:srgbClr val="A4A3A4"/>
          </p15:clr>
        </p15:guide>
        <p15:guide id="3" orient="horz" pos="3101">
          <p15:clr>
            <a:srgbClr val="A4A3A4"/>
          </p15:clr>
        </p15:guide>
        <p15:guide id="4" orient="horz" pos="4570">
          <p15:clr>
            <a:srgbClr val="A4A3A4"/>
          </p15:clr>
        </p15:guide>
        <p15:guide id="5" orient="horz" pos="2666">
          <p15:clr>
            <a:srgbClr val="A4A3A4"/>
          </p15:clr>
        </p15:guide>
        <p15:guide id="6" orient="horz" pos="1034">
          <p15:clr>
            <a:srgbClr val="A4A3A4"/>
          </p15:clr>
        </p15:guide>
        <p15:guide id="7" orient="horz" pos="544">
          <p15:clr>
            <a:srgbClr val="A4A3A4"/>
          </p15:clr>
        </p15:guide>
        <p15:guide id="8" orient="horz" pos="3536">
          <p15:clr>
            <a:srgbClr val="A4A3A4"/>
          </p15:clr>
        </p15:guide>
        <p15:guide id="9" pos="3168">
          <p15:clr>
            <a:srgbClr val="A4A3A4"/>
          </p15:clr>
        </p15:guide>
        <p15:guide id="10" pos="264">
          <p15:clr>
            <a:srgbClr val="A4A3A4"/>
          </p15:clr>
        </p15:guide>
        <p15:guide id="11" pos="952">
          <p15:clr>
            <a:srgbClr val="A4A3A4"/>
          </p15:clr>
        </p15:guide>
        <p15:guide id="12" pos="6163">
          <p15:clr>
            <a:srgbClr val="A4A3A4"/>
          </p15:clr>
        </p15:guide>
        <p15:guide id="13" pos="5829">
          <p15:clr>
            <a:srgbClr val="A4A3A4"/>
          </p15:clr>
        </p15:guide>
        <p15:guide id="14" pos="5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 userDrawn="1">
          <p15:clr>
            <a:srgbClr val="A4A3A4"/>
          </p15:clr>
        </p15:guide>
        <p15:guide id="2" pos="218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bbie Lester" initials="RL" lastIdx="11" clrIdx="0"/>
  <p:cmAuthor id="1" name="Jim McCall" initials="" lastIdx="0" clrIdx="1"/>
  <p:cmAuthor id="2" name="Gaarde, Lars" initials="GL" lastIdx="1" clrIdx="2">
    <p:extLst>
      <p:ext uri="{19B8F6BF-5375-455C-9EA6-DF929625EA0E}">
        <p15:presenceInfo xmlns:p15="http://schemas.microsoft.com/office/powerpoint/2012/main" userId="S-1-5-21-1292428093-179605362-682003330-177036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074"/>
    <a:srgbClr val="EC008C"/>
    <a:srgbClr val="B9AD13"/>
    <a:srgbClr val="6DB33F"/>
    <a:srgbClr val="777877"/>
    <a:srgbClr val="008DA8"/>
    <a:srgbClr val="00738E"/>
    <a:srgbClr val="272727"/>
    <a:srgbClr val="A5A6A5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4E10C6-959F-8047-8061-1A7BE58987BA}" v="15" dt="2018-11-02T14:55:33.5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40" autoAdjust="0"/>
    <p:restoredTop sz="99373" autoAdjust="0"/>
  </p:normalViewPr>
  <p:slideViewPr>
    <p:cSldViewPr>
      <p:cViewPr varScale="1">
        <p:scale>
          <a:sx n="112" d="100"/>
          <a:sy n="112" d="100"/>
        </p:scale>
        <p:origin x="1600" y="192"/>
      </p:cViewPr>
      <p:guideLst>
        <p:guide orient="horz" pos="163"/>
        <p:guide orient="horz" pos="1360"/>
        <p:guide orient="horz" pos="3101"/>
        <p:guide orient="horz" pos="4570"/>
        <p:guide orient="horz" pos="2666"/>
        <p:guide orient="horz" pos="1034"/>
        <p:guide orient="horz" pos="544"/>
        <p:guide orient="horz" pos="3536"/>
        <p:guide pos="3168"/>
        <p:guide pos="264"/>
        <p:guide pos="952"/>
        <p:guide pos="6163"/>
        <p:guide pos="5829"/>
        <p:guide pos="528"/>
      </p:guideLst>
    </p:cSldViewPr>
  </p:slideViewPr>
  <p:outlineViewPr>
    <p:cViewPr>
      <p:scale>
        <a:sx n="33" d="100"/>
        <a:sy n="33" d="100"/>
      </p:scale>
      <p:origin x="0" y="55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3180" y="114"/>
      </p:cViewPr>
      <p:guideLst>
        <p:guide orient="horz" pos="2904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Hunter" userId="15c2b344-0433-43cd-9378-eecd232312b4" providerId="ADAL" clId="{884E10C6-959F-8047-8061-1A7BE58987BA}"/>
    <pc:docChg chg="undo custSel addSld delSld modSld">
      <pc:chgData name="Matthew Hunter" userId="15c2b344-0433-43cd-9378-eecd232312b4" providerId="ADAL" clId="{884E10C6-959F-8047-8061-1A7BE58987BA}" dt="2018-11-02T14:55:37.912" v="97" actId="255"/>
      <pc:docMkLst>
        <pc:docMk/>
      </pc:docMkLst>
      <pc:sldChg chg="add del">
        <pc:chgData name="Matthew Hunter" userId="15c2b344-0433-43cd-9378-eecd232312b4" providerId="ADAL" clId="{884E10C6-959F-8047-8061-1A7BE58987BA}" dt="2018-11-02T14:51:01.297" v="1" actId="2696"/>
        <pc:sldMkLst>
          <pc:docMk/>
          <pc:sldMk cId="1989164709" sldId="318"/>
        </pc:sldMkLst>
      </pc:sldChg>
      <pc:sldChg chg="delSp modSp add">
        <pc:chgData name="Matthew Hunter" userId="15c2b344-0433-43cd-9378-eecd232312b4" providerId="ADAL" clId="{884E10C6-959F-8047-8061-1A7BE58987BA}" dt="2018-11-02T14:52:22.105" v="47" actId="20577"/>
        <pc:sldMkLst>
          <pc:docMk/>
          <pc:sldMk cId="2004692272" sldId="318"/>
        </pc:sldMkLst>
        <pc:spChg chg="mod">
          <ac:chgData name="Matthew Hunter" userId="15c2b344-0433-43cd-9378-eecd232312b4" providerId="ADAL" clId="{884E10C6-959F-8047-8061-1A7BE58987BA}" dt="2018-11-02T14:52:22.105" v="47" actId="20577"/>
          <ac:spMkLst>
            <pc:docMk/>
            <pc:sldMk cId="2004692272" sldId="318"/>
            <ac:spMk id="12" creationId="{00000000-0000-0000-0000-000000000000}"/>
          </ac:spMkLst>
        </pc:spChg>
        <pc:spChg chg="mod">
          <ac:chgData name="Matthew Hunter" userId="15c2b344-0433-43cd-9378-eecd232312b4" providerId="ADAL" clId="{884E10C6-959F-8047-8061-1A7BE58987BA}" dt="2018-11-02T14:51:17.291" v="14" actId="20577"/>
          <ac:spMkLst>
            <pc:docMk/>
            <pc:sldMk cId="2004692272" sldId="318"/>
            <ac:spMk id="78" creationId="{00000000-0000-0000-0000-000000000000}"/>
          </ac:spMkLst>
        </pc:spChg>
        <pc:grpChg chg="mod">
          <ac:chgData name="Matthew Hunter" userId="15c2b344-0433-43cd-9378-eecd232312b4" providerId="ADAL" clId="{884E10C6-959F-8047-8061-1A7BE58987BA}" dt="2018-11-02T14:51:25.179" v="15" actId="14100"/>
          <ac:grpSpMkLst>
            <pc:docMk/>
            <pc:sldMk cId="2004692272" sldId="318"/>
            <ac:grpSpMk id="11" creationId="{00000000-0000-0000-0000-000000000000}"/>
          </ac:grpSpMkLst>
        </pc:grpChg>
        <pc:picChg chg="del">
          <ac:chgData name="Matthew Hunter" userId="15c2b344-0433-43cd-9378-eecd232312b4" providerId="ADAL" clId="{884E10C6-959F-8047-8061-1A7BE58987BA}" dt="2018-11-02T14:51:28.181" v="16" actId="478"/>
          <ac:picMkLst>
            <pc:docMk/>
            <pc:sldMk cId="2004692272" sldId="318"/>
            <ac:picMk id="18" creationId="{D7076AA3-3639-4ADB-8650-B0F771DA598F}"/>
          </ac:picMkLst>
        </pc:picChg>
      </pc:sldChg>
      <pc:sldChg chg="addSp modSp add">
        <pc:chgData name="Matthew Hunter" userId="15c2b344-0433-43cd-9378-eecd232312b4" providerId="ADAL" clId="{884E10C6-959F-8047-8061-1A7BE58987BA}" dt="2018-11-02T14:55:37.912" v="97" actId="255"/>
        <pc:sldMkLst>
          <pc:docMk/>
          <pc:sldMk cId="1692932944" sldId="319"/>
        </pc:sldMkLst>
        <pc:spChg chg="mod">
          <ac:chgData name="Matthew Hunter" userId="15c2b344-0433-43cd-9378-eecd232312b4" providerId="ADAL" clId="{884E10C6-959F-8047-8061-1A7BE58987BA}" dt="2018-11-02T14:55:37.912" v="97" actId="255"/>
          <ac:spMkLst>
            <pc:docMk/>
            <pc:sldMk cId="1692932944" sldId="319"/>
            <ac:spMk id="12" creationId="{00000000-0000-0000-0000-000000000000}"/>
          </ac:spMkLst>
        </pc:spChg>
        <pc:spChg chg="add mod">
          <ac:chgData name="Matthew Hunter" userId="15c2b344-0433-43cd-9378-eecd232312b4" providerId="ADAL" clId="{884E10C6-959F-8047-8061-1A7BE58987BA}" dt="2018-11-02T14:55:32.913" v="95"/>
          <ac:spMkLst>
            <pc:docMk/>
            <pc:sldMk cId="1692932944" sldId="319"/>
            <ac:spMk id="18" creationId="{094FE246-CC6F-5B40-A70E-17D85675FA63}"/>
          </ac:spMkLst>
        </pc:spChg>
        <pc:spChg chg="mod">
          <ac:chgData name="Matthew Hunter" userId="15c2b344-0433-43cd-9378-eecd232312b4" providerId="ADAL" clId="{884E10C6-959F-8047-8061-1A7BE58987BA}" dt="2018-11-02T14:52:32.014" v="50" actId="20577"/>
          <ac:spMkLst>
            <pc:docMk/>
            <pc:sldMk cId="1692932944" sldId="319"/>
            <ac:spMk id="78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 defTabSz="923049" fontAlgn="auto">
              <a:spcBef>
                <a:spcPts val="0"/>
              </a:spcBef>
              <a:spcAft>
                <a:spcPts val="0"/>
              </a:spcAft>
              <a:defRPr sz="1200" dirty="0" smtClean="0">
                <a:latin typeface="Segoe UI" pitchFamily="34" charset="0"/>
              </a:defRPr>
            </a:lvl1pPr>
          </a:lstStyle>
          <a:p>
            <a:pPr>
              <a:defRPr/>
            </a:pPr>
            <a:r>
              <a:rPr lang="en-US" b="1" dirty="0">
                <a:latin typeface="Arial Bold" charset="0"/>
              </a:rPr>
              <a:t>T-Mobile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 defTabSz="923049" fontAlgn="auto">
              <a:spcBef>
                <a:spcPts val="0"/>
              </a:spcBef>
              <a:spcAft>
                <a:spcPts val="0"/>
              </a:spcAft>
              <a:defRPr sz="1200" smtClean="0">
                <a:latin typeface="Segoe UI" pitchFamily="34" charset="0"/>
              </a:defRPr>
            </a:lvl1pPr>
          </a:lstStyle>
          <a:p>
            <a:pPr>
              <a:defRPr/>
            </a:pPr>
            <a:fld id="{5759BE79-DE85-4CB4-8F82-32C310FB14AE}" type="datetimeFigureOut">
              <a:rPr lang="en-US" b="1">
                <a:latin typeface="Arial Bold" charset="0"/>
              </a:rPr>
              <a:pPr>
                <a:defRPr/>
              </a:pPr>
              <a:t>11/2/18</a:t>
            </a:fld>
            <a:endParaRPr lang="en-US" b="1" dirty="0">
              <a:latin typeface="Arial Bol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317827" y="8757590"/>
            <a:ext cx="614769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 defTabSz="923049" fontAlgn="auto">
              <a:spcBef>
                <a:spcPts val="0"/>
              </a:spcBef>
              <a:spcAft>
                <a:spcPts val="0"/>
              </a:spcAft>
              <a:defRPr sz="1200" smtClean="0">
                <a:latin typeface="Segoe UI" pitchFamily="34" charset="0"/>
              </a:defRPr>
            </a:lvl1pPr>
          </a:lstStyle>
          <a:p>
            <a:pPr>
              <a:defRPr/>
            </a:pPr>
            <a:fld id="{A21C7F6B-DBFF-403A-9605-FA0EFE2C5B40}" type="slidenum">
              <a:rPr lang="en-US" b="1">
                <a:latin typeface="Arial Bold" charset="0"/>
              </a:rPr>
              <a:pPr>
                <a:defRPr/>
              </a:pPr>
              <a:t>‹#›</a:t>
            </a:fld>
            <a:endParaRPr lang="en-US" b="1" dirty="0">
              <a:latin typeface="Arial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4640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 defTabSz="923049" fontAlgn="auto">
              <a:spcBef>
                <a:spcPts val="0"/>
              </a:spcBef>
              <a:spcAft>
                <a:spcPts val="0"/>
              </a:spcAft>
              <a:defRPr sz="1200" b="1" i="0" dirty="0" smtClean="0">
                <a:latin typeface="Arial Bold" charset="0"/>
              </a:defRPr>
            </a:lvl1pPr>
          </a:lstStyle>
          <a:p>
            <a:pPr>
              <a:defRPr/>
            </a:pPr>
            <a:r>
              <a:rPr lang="en-US" dirty="0"/>
              <a:t>T-Mobile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 defTabSz="923049" fontAlgn="auto">
              <a:spcBef>
                <a:spcPts val="0"/>
              </a:spcBef>
              <a:spcAft>
                <a:spcPts val="0"/>
              </a:spcAft>
              <a:defRPr sz="1200" b="1" i="0" smtClean="0">
                <a:latin typeface="Arial Bold" charset="0"/>
              </a:defRPr>
            </a:lvl1pPr>
          </a:lstStyle>
          <a:p>
            <a:pPr>
              <a:defRPr/>
            </a:pPr>
            <a:fld id="{61845FFA-21E1-4976-8B9C-1C0D733F709C}" type="datetimeFigureOut">
              <a:rPr lang="en-US" smtClean="0"/>
              <a:pPr>
                <a:defRPr/>
              </a:pPr>
              <a:t>11/2/18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30313" y="692150"/>
            <a:ext cx="4473575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309" tIns="46154" rIns="92309" bIns="46154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240781" y="8757590"/>
            <a:ext cx="691815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 defTabSz="923049" fontAlgn="auto">
              <a:spcBef>
                <a:spcPts val="0"/>
              </a:spcBef>
              <a:spcAft>
                <a:spcPts val="0"/>
              </a:spcAft>
              <a:defRPr sz="1200" b="1" i="0" smtClean="0">
                <a:latin typeface="Arial Bold" charset="0"/>
              </a:defRPr>
            </a:lvl1pPr>
          </a:lstStyle>
          <a:p>
            <a:pPr>
              <a:defRPr/>
            </a:pPr>
            <a:fld id="{26A8F29D-D632-4B70-93FE-764D6D98BCE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907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1017056" rtl="0" fontAlgn="base">
      <a:lnSpc>
        <a:spcPct val="90000"/>
      </a:lnSpc>
      <a:spcBef>
        <a:spcPct val="30000"/>
      </a:spcBef>
      <a:spcAft>
        <a:spcPts val="377"/>
      </a:spcAft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1pPr>
    <a:lvl2pPr marL="237018" indent="-116740" algn="l" defTabSz="1017056" rtl="0" fontAlgn="base">
      <a:lnSpc>
        <a:spcPct val="90000"/>
      </a:lnSpc>
      <a:spcBef>
        <a:spcPct val="30000"/>
      </a:spcBef>
      <a:spcAft>
        <a:spcPts val="377"/>
      </a:spcAft>
      <a:buFont typeface="Arial" pitchFamily="34" charset="0"/>
      <a:buChar char="•"/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2pPr>
    <a:lvl3pPr marL="364371" indent="-127353" algn="l" defTabSz="1017056" rtl="0" fontAlgn="base">
      <a:lnSpc>
        <a:spcPct val="90000"/>
      </a:lnSpc>
      <a:spcBef>
        <a:spcPct val="30000"/>
      </a:spcBef>
      <a:spcAft>
        <a:spcPts val="377"/>
      </a:spcAft>
      <a:buFont typeface="Arial" pitchFamily="34" charset="0"/>
      <a:buChar char="•"/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3pPr>
    <a:lvl4pPr marL="537713" indent="-162729" algn="l" defTabSz="1017056" rtl="0" fontAlgn="base">
      <a:lnSpc>
        <a:spcPct val="90000"/>
      </a:lnSpc>
      <a:spcBef>
        <a:spcPct val="30000"/>
      </a:spcBef>
      <a:spcAft>
        <a:spcPts val="377"/>
      </a:spcAft>
      <a:buFont typeface="Arial" pitchFamily="34" charset="0"/>
      <a:buChar char="•"/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4pPr>
    <a:lvl5pPr marL="684523" indent="-127353" algn="l" defTabSz="1017056" rtl="0" fontAlgn="base">
      <a:lnSpc>
        <a:spcPct val="90000"/>
      </a:lnSpc>
      <a:spcBef>
        <a:spcPct val="30000"/>
      </a:spcBef>
      <a:spcAft>
        <a:spcPts val="377"/>
      </a:spcAft>
      <a:buFont typeface="Arial" pitchFamily="34" charset="0"/>
      <a:buChar char="•"/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5pPr>
    <a:lvl6pPr marL="2546960" algn="l" defTabSz="10187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351" algn="l" defTabSz="10187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743" algn="l" defTabSz="10187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135" algn="l" defTabSz="10187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/>
          <a:srcRect l="13611" r="13611"/>
          <a:stretch/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grpSp>
        <p:nvGrpSpPr>
          <p:cNvPr id="3" name="Group 2"/>
          <p:cNvGrpSpPr/>
          <p:nvPr userDrawn="1"/>
        </p:nvGrpSpPr>
        <p:grpSpPr>
          <a:xfrm>
            <a:off x="0" y="2209800"/>
            <a:ext cx="10058400" cy="3391410"/>
            <a:chOff x="0" y="2590800"/>
            <a:chExt cx="10058400" cy="3391410"/>
          </a:xfrm>
        </p:grpSpPr>
        <p:sp>
          <p:nvSpPr>
            <p:cNvPr id="8" name="Title 1"/>
            <p:cNvSpPr txBox="1">
              <a:spLocks/>
            </p:cNvSpPr>
            <p:nvPr userDrawn="1"/>
          </p:nvSpPr>
          <p:spPr>
            <a:xfrm>
              <a:off x="0" y="2590800"/>
              <a:ext cx="10058400" cy="339141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algn="l" defTabSz="343403" rtl="0" eaLnBrk="1" latinLnBrk="0" hangingPunct="1">
                <a:spcBef>
                  <a:spcPct val="0"/>
                </a:spcBef>
                <a:buNone/>
                <a:defRPr sz="4000" b="0" i="0" kern="1200">
                  <a:solidFill>
                    <a:srgbClr val="E20074"/>
                  </a:solidFill>
                  <a:latin typeface="Tele-GroteskUlt" pitchFamily="2" charset="0"/>
                  <a:ea typeface="+mj-ea"/>
                  <a:cs typeface="Tele-GroteskUlt" pitchFamily="2" charset="0"/>
                </a:defRPr>
              </a:lvl1pPr>
            </a:lstStyle>
            <a:p>
              <a:pPr algn="ctr"/>
              <a:r>
                <a:rPr lang="en-US" sz="18260" spc="-330" dirty="0">
                  <a:solidFill>
                    <a:srgbClr val="E20074"/>
                  </a:solidFill>
                  <a:latin typeface="+mn-lt"/>
                </a:rPr>
                <a:t>Q  </a:t>
              </a:r>
              <a:r>
                <a:rPr lang="en-US" sz="18260" dirty="0">
                  <a:solidFill>
                    <a:srgbClr val="E20074"/>
                  </a:solidFill>
                  <a:latin typeface="+mn-lt"/>
                </a:rPr>
                <a:t>A</a:t>
              </a:r>
            </a:p>
          </p:txBody>
        </p:sp>
        <p:sp>
          <p:nvSpPr>
            <p:cNvPr id="2" name="TextBox 1"/>
            <p:cNvSpPr txBox="1"/>
            <p:nvPr userDrawn="1"/>
          </p:nvSpPr>
          <p:spPr>
            <a:xfrm>
              <a:off x="4657825" y="3599628"/>
              <a:ext cx="990600" cy="158197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>
                <a:spcAft>
                  <a:spcPts val="2400"/>
                </a:spcAft>
                <a:buNone/>
              </a:pPr>
              <a:r>
                <a:rPr lang="en-US" sz="9600" kern="1200" spc="330" dirty="0">
                  <a:solidFill>
                    <a:schemeClr val="bg1"/>
                  </a:solidFill>
                  <a:latin typeface="Arial" pitchFamily="34" charset="0"/>
                  <a:ea typeface="+mn-ea"/>
                  <a:cs typeface="+mn-cs"/>
                </a:rPr>
                <a:t>&amp;</a:t>
              </a:r>
              <a:endParaRPr lang="en-US" sz="2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2914850" y="7543306"/>
            <a:ext cx="4476550" cy="229094"/>
          </a:xfrm>
          <a:prstGeom prst="rect">
            <a:avLst/>
          </a:prstGeom>
        </p:spPr>
        <p:txBody>
          <a:bodyPr vert="horz" lIns="75549" tIns="37774" rIns="75549" bIns="37774" rtlCol="0" anchor="ctr"/>
          <a:lstStyle>
            <a:defPPr>
              <a:defRPr lang="en-US"/>
            </a:defPPr>
            <a:lvl1pPr marL="0" algn="ctr" defTabSz="342871" rtl="0" eaLnBrk="1" latinLnBrk="0" hangingPunct="1">
              <a:defRPr sz="900" b="0" i="0" kern="1200">
                <a:solidFill>
                  <a:schemeClr val="bg1"/>
                </a:solidFill>
                <a:latin typeface="Tele-GroteskHal" pitchFamily="2" charset="0"/>
                <a:ea typeface="+mn-ea"/>
                <a:cs typeface="Tele-GroteskHal" pitchFamily="2" charset="0"/>
              </a:defRPr>
            </a:lvl1pPr>
            <a:lvl2pPr marL="34287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1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8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5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2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094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6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2400"/>
              </a:spcAft>
              <a:buNone/>
            </a:pPr>
            <a:r>
              <a:rPr lang="en-US" sz="800" dirty="0">
                <a:solidFill>
                  <a:schemeClr val="bg1"/>
                </a:solidFill>
              </a:rPr>
              <a:t>T-Mobile confidential and proprietary information. Not for customer distribution.</a:t>
            </a:r>
            <a:endParaRPr lang="en-US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4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inal Magent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2819400" y="7543306"/>
            <a:ext cx="4476550" cy="229094"/>
          </a:xfrm>
          <a:prstGeom prst="rect">
            <a:avLst/>
          </a:prstGeom>
        </p:spPr>
        <p:txBody>
          <a:bodyPr vert="horz" lIns="75549" tIns="37774" rIns="75549" bIns="37774" rtlCol="0" anchor="ctr"/>
          <a:lstStyle>
            <a:defPPr>
              <a:defRPr lang="en-US"/>
            </a:defPPr>
            <a:lvl1pPr marL="0" algn="ctr" defTabSz="342871" rtl="0" eaLnBrk="1" latinLnBrk="0" hangingPunct="1">
              <a:defRPr sz="900" b="0" i="0" kern="1200">
                <a:solidFill>
                  <a:schemeClr val="bg1"/>
                </a:solidFill>
                <a:latin typeface="Tele-GroteskHal" pitchFamily="2" charset="0"/>
                <a:ea typeface="+mn-ea"/>
                <a:cs typeface="Tele-GroteskHal" pitchFamily="2" charset="0"/>
              </a:defRPr>
            </a:lvl1pPr>
            <a:lvl2pPr marL="34287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1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8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5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2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094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6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2400"/>
              </a:spcAft>
              <a:buNone/>
            </a:pPr>
            <a:r>
              <a:rPr lang="en-US" sz="800" dirty="0">
                <a:solidFill>
                  <a:schemeClr val="bg1"/>
                </a:solidFill>
              </a:rPr>
              <a:t>T-Mobile confidential and proprietary information. Not for customer distribution.</a:t>
            </a:r>
            <a:endParaRPr lang="en-US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605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19" r:id="rId2"/>
    <p:sldLayoutId id="2147483720" r:id="rId3"/>
  </p:sldLayoutIdLst>
  <p:transition>
    <p:fade/>
  </p:transition>
  <p:hf hdr="0" dt="0"/>
  <p:txStyles>
    <p:titleStyle>
      <a:lvl1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lang="en-US" sz="4200" b="1" i="0" u="none" kern="1200" spc="-111" dirty="0">
          <a:ln w="3175">
            <a:noFill/>
          </a:ln>
          <a:solidFill>
            <a:srgbClr val="EC008C"/>
          </a:solidFill>
          <a:latin typeface="+mj-lt"/>
          <a:ea typeface="Arial" charset="0"/>
          <a:cs typeface="Arial" charset="0"/>
        </a:defRPr>
      </a:lvl1pPr>
      <a:lvl2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2pPr>
      <a:lvl3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3pPr>
      <a:lvl4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4pPr>
      <a:lvl5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5pPr>
      <a:lvl6pPr marL="509412"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6pPr>
      <a:lvl7pPr marL="1018824"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7pPr>
      <a:lvl8pPr marL="1528237"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8pPr>
      <a:lvl9pPr marL="2037649"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9pPr>
    </p:titleStyle>
    <p:bodyStyle>
      <a:lvl1pPr marL="254706" indent="-254706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sz="3100" kern="1200">
          <a:solidFill>
            <a:schemeClr val="tx2"/>
          </a:solidFill>
          <a:latin typeface="+mn-lt"/>
          <a:ea typeface="+mn-ea"/>
          <a:cs typeface="+mn-cs"/>
        </a:defRPr>
      </a:lvl1pPr>
      <a:lvl2pPr marL="573089" indent="-318383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ü"/>
        <a:defRPr sz="2700" kern="1200">
          <a:solidFill>
            <a:schemeClr val="tx2"/>
          </a:solidFill>
          <a:latin typeface="+mn-lt"/>
          <a:ea typeface="+mn-ea"/>
          <a:cs typeface="+mn-cs"/>
        </a:defRPr>
      </a:lvl2pPr>
      <a:lvl3pPr marL="700442" indent="-183954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082501" indent="-194567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4560" indent="-185724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2801655" indent="-254696" algn="l" defTabSz="101878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047" indent="-254696" algn="l" defTabSz="101878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439" indent="-254696" algn="l" defTabSz="101878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831" indent="-254696" algn="l" defTabSz="101878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92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783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175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568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960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351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743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135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27142" r="9586"/>
          <a:stretch/>
        </p:blipFill>
        <p:spPr>
          <a:xfrm flipH="1">
            <a:off x="-1" y="0"/>
            <a:ext cx="10058401" cy="77724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917870" y="4636911"/>
            <a:ext cx="3962399" cy="563674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25167" y="2868334"/>
            <a:ext cx="1122634" cy="583478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317670" y="3048000"/>
            <a:ext cx="7086600" cy="20574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114" y="7391400"/>
            <a:ext cx="954169" cy="15505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679870" y="5050783"/>
            <a:ext cx="2882729" cy="149801"/>
          </a:xfrm>
          <a:prstGeom prst="rect">
            <a:avLst/>
          </a:prstGeom>
          <a:solidFill>
            <a:srgbClr val="E20074">
              <a:alpha val="6980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28600" y="2952815"/>
            <a:ext cx="2590801" cy="720587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670" y="3048000"/>
            <a:ext cx="2412663" cy="2002784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149938" y="3048000"/>
            <a:ext cx="2882732" cy="61728"/>
          </a:xfrm>
          <a:prstGeom prst="rect">
            <a:avLst/>
          </a:prstGeom>
          <a:solidFill>
            <a:srgbClr val="E20074">
              <a:alpha val="6980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/>
          <a:srcRect l="35759"/>
          <a:stretch/>
        </p:blipFill>
        <p:spPr>
          <a:xfrm flipH="1">
            <a:off x="3139602" y="228600"/>
            <a:ext cx="6461598" cy="7543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59793" y="7541373"/>
            <a:ext cx="954170" cy="21544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spcAft>
                <a:spcPts val="2400"/>
              </a:spcAft>
              <a:buNone/>
            </a:pPr>
            <a:r>
              <a:rPr lang="en-US" sz="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TR# 2017325</a:t>
            </a:r>
          </a:p>
        </p:txBody>
      </p:sp>
    </p:spTree>
    <p:extLst>
      <p:ext uri="{BB962C8B-B14F-4D97-AF65-F5344CB8AC3E}">
        <p14:creationId xmlns:p14="http://schemas.microsoft.com/office/powerpoint/2010/main" val="184589263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712704" y="492417"/>
            <a:ext cx="8744285" cy="2022875"/>
            <a:chOff x="609600" y="762000"/>
            <a:chExt cx="8744285" cy="2022875"/>
          </a:xfrm>
        </p:grpSpPr>
        <p:sp>
          <p:nvSpPr>
            <p:cNvPr id="27" name="Rectangle 26"/>
            <p:cNvSpPr/>
            <p:nvPr/>
          </p:nvSpPr>
          <p:spPr>
            <a:xfrm>
              <a:off x="609600" y="1101247"/>
              <a:ext cx="5715645" cy="144397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24689" y="875082"/>
              <a:ext cx="318873" cy="1183014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 flipV="1">
              <a:off x="984125" y="2449534"/>
              <a:ext cx="3906192" cy="217466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747006" y="762000"/>
              <a:ext cx="2471264" cy="591507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213509" y="1557924"/>
              <a:ext cx="1140376" cy="1100377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84125" y="875082"/>
              <a:ext cx="8131257" cy="16701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 Placeholder 5"/>
            <p:cNvSpPr txBox="1">
              <a:spLocks/>
            </p:cNvSpPr>
            <p:nvPr/>
          </p:nvSpPr>
          <p:spPr>
            <a:xfrm>
              <a:off x="1163984" y="1032275"/>
              <a:ext cx="5562600" cy="1752600"/>
            </a:xfrm>
            <a:prstGeom prst="rect">
              <a:avLst/>
            </a:prstGeom>
          </p:spPr>
          <p:txBody>
            <a:bodyPr/>
            <a:lstStyle>
              <a:lvl1pPr marL="0" indent="0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None/>
                <a:defRPr sz="4000" kern="1200">
                  <a:solidFill>
                    <a:schemeClr val="accent1"/>
                  </a:solidFill>
                  <a:latin typeface="+mj-lt"/>
                  <a:ea typeface="Arial" charset="0"/>
                  <a:cs typeface="Arial" charset="0"/>
                </a:defRPr>
              </a:lvl1pPr>
              <a:lvl2pPr marL="573089" indent="-318383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ü"/>
                <a:defRPr sz="20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700442" indent="-183954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082501" indent="-194567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1464560" indent="-185724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801655" indent="-254696" algn="l" defTabSz="101878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11047" indent="-254696" algn="l" defTabSz="101878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20439" indent="-254696" algn="l" defTabSz="101878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29831" indent="-254696" algn="l" defTabSz="101878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dirty="0">
                  <a:solidFill>
                    <a:schemeClr val="bg1"/>
                  </a:solidFill>
                  <a:latin typeface="+mn-lt"/>
                </a:rPr>
                <a:t>Week 1</a:t>
              </a:r>
            </a:p>
            <a:p>
              <a:pPr>
                <a:spcBef>
                  <a:spcPts val="0"/>
                </a:spcBef>
              </a:pPr>
              <a:r>
                <a:rPr lang="en-US" sz="6600" dirty="0"/>
                <a:t>Review</a:t>
              </a:r>
              <a:endParaRPr lang="en-US" sz="88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5" name="Group 24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35" name="Rectangle 34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7" name="Rectangle 36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t>2</a:t>
                </a:fld>
                <a:r>
                  <a:rPr lang="en-US" sz="1400" dirty="0"/>
                  <a:t> – Week 1 Review</a:t>
                </a:r>
              </a:p>
            </p:txBody>
          </p:sp>
        </p:grp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A77F1F5F-B4E7-48AD-AAB4-D8766D5FB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0325" y="2441777"/>
            <a:ext cx="3695422" cy="437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64989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6" name="Group 45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50" name="Rectangle 49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51" name="Rectangle 50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52" name="Rectangle 51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pPr/>
                  <a:t>3</a:t>
                </a:fld>
                <a:r>
                  <a:rPr lang="en-US" sz="1400" dirty="0"/>
                  <a:t> – Week 1 Review</a:t>
                </a:r>
              </a:p>
            </p:txBody>
          </p:sp>
        </p:grp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7200" y="381000"/>
            <a:ext cx="1906844" cy="838200"/>
            <a:chOff x="435036" y="1673356"/>
            <a:chExt cx="1906844" cy="838200"/>
          </a:xfrm>
        </p:grpSpPr>
        <p:sp>
          <p:nvSpPr>
            <p:cNvPr id="79" name="Rectangle 78"/>
            <p:cNvSpPr/>
            <p:nvPr/>
          </p:nvSpPr>
          <p:spPr>
            <a:xfrm>
              <a:off x="511091" y="2060732"/>
              <a:ext cx="838199" cy="443522"/>
            </a:xfrm>
            <a:prstGeom prst="rect">
              <a:avLst/>
            </a:prstGeom>
            <a:solidFill>
              <a:schemeClr val="bg1">
                <a:lumMod val="50000"/>
                <a:alpha val="69804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329248" y="1673356"/>
              <a:ext cx="1012632" cy="4043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35036" y="2049343"/>
              <a:ext cx="323704" cy="3827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872652" y="1936480"/>
              <a:ext cx="323704" cy="575076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11369" y="1750470"/>
              <a:ext cx="1774497" cy="684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INTRO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66800" y="1646647"/>
            <a:ext cx="7825155" cy="452431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Whoa </a:t>
            </a:r>
            <a:r>
              <a:rPr lang="en-US" sz="2400" dirty="0"/>
              <a:t>–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 we covered a lot this week! </a:t>
            </a:r>
            <a:r>
              <a:rPr lang="en-US" sz="2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Let’s review:</a:t>
            </a:r>
          </a:p>
          <a:p>
            <a:pPr marL="850544" lvl="1" indent="-3429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Your career path</a:t>
            </a:r>
          </a:p>
          <a:p>
            <a:pPr marL="850544" lvl="1" indent="-3429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The Un-carrier experience</a:t>
            </a:r>
          </a:p>
          <a:p>
            <a:pPr marL="850544" lvl="1" indent="-3429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The Interaction Model</a:t>
            </a:r>
          </a:p>
          <a:p>
            <a:pPr marL="850544" lvl="1" indent="-3429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Side-by-side selling</a:t>
            </a:r>
          </a:p>
          <a:p>
            <a:pPr marL="850544" lvl="1" indent="-3429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Signature moves</a:t>
            </a:r>
          </a:p>
          <a:p>
            <a:pPr marL="850544" lvl="1" indent="-3429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Owning our network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7076AA3-3639-4ADB-8650-B0F771DA59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2105" y="3082101"/>
            <a:ext cx="3541911" cy="373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61357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6" name="Group 45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50" name="Rectangle 49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51" name="Rectangle 50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52" name="Rectangle 51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pPr/>
                  <a:t>4</a:t>
                </a:fld>
                <a:r>
                  <a:rPr lang="en-US" sz="1400" dirty="0"/>
                  <a:t> – Week 1 Review</a:t>
                </a:r>
              </a:p>
            </p:txBody>
          </p:sp>
        </p:grp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7200" y="381000"/>
            <a:ext cx="2819400" cy="838200"/>
            <a:chOff x="435036" y="1673356"/>
            <a:chExt cx="1906844" cy="838200"/>
          </a:xfrm>
        </p:grpSpPr>
        <p:sp>
          <p:nvSpPr>
            <p:cNvPr id="79" name="Rectangle 78"/>
            <p:cNvSpPr/>
            <p:nvPr/>
          </p:nvSpPr>
          <p:spPr>
            <a:xfrm>
              <a:off x="511091" y="2060732"/>
              <a:ext cx="838199" cy="443522"/>
            </a:xfrm>
            <a:prstGeom prst="rect">
              <a:avLst/>
            </a:prstGeom>
            <a:solidFill>
              <a:schemeClr val="bg1">
                <a:lumMod val="50000"/>
                <a:alpha val="69804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329248" y="1673356"/>
              <a:ext cx="1012632" cy="4043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35036" y="2049343"/>
              <a:ext cx="323704" cy="3827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872652" y="1936480"/>
              <a:ext cx="323704" cy="575076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11369" y="1750470"/>
              <a:ext cx="1774497" cy="684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Question 1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66800" y="1646647"/>
            <a:ext cx="7825155" cy="31700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It’s that simple: We’re about the ______! </a:t>
            </a:r>
          </a:p>
          <a:p>
            <a:pPr marL="850544" lvl="1" indent="-3429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Sale</a:t>
            </a:r>
          </a:p>
          <a:p>
            <a:pPr marL="850544" lvl="1" indent="-3429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Customer</a:t>
            </a:r>
          </a:p>
          <a:p>
            <a:pPr marL="850544" lvl="1" indent="-3429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Value</a:t>
            </a:r>
          </a:p>
          <a:p>
            <a:pPr marL="850544" lvl="1" indent="-3429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Interaction</a:t>
            </a:r>
          </a:p>
        </p:txBody>
      </p:sp>
    </p:spTree>
    <p:extLst>
      <p:ext uri="{BB962C8B-B14F-4D97-AF65-F5344CB8AC3E}">
        <p14:creationId xmlns:p14="http://schemas.microsoft.com/office/powerpoint/2010/main" val="200469227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6" name="Group 45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50" name="Rectangle 49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51" name="Rectangle 50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52" name="Rectangle 51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pPr/>
                  <a:t>5</a:t>
                </a:fld>
                <a:r>
                  <a:rPr lang="en-US" sz="1400" dirty="0"/>
                  <a:t> – Week 1 Review</a:t>
                </a:r>
              </a:p>
            </p:txBody>
          </p:sp>
        </p:grp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7200" y="381000"/>
            <a:ext cx="2819400" cy="838200"/>
            <a:chOff x="435036" y="1673356"/>
            <a:chExt cx="1906844" cy="838200"/>
          </a:xfrm>
        </p:grpSpPr>
        <p:sp>
          <p:nvSpPr>
            <p:cNvPr id="79" name="Rectangle 78"/>
            <p:cNvSpPr/>
            <p:nvPr/>
          </p:nvSpPr>
          <p:spPr>
            <a:xfrm>
              <a:off x="511091" y="2060732"/>
              <a:ext cx="838199" cy="443522"/>
            </a:xfrm>
            <a:prstGeom prst="rect">
              <a:avLst/>
            </a:prstGeom>
            <a:solidFill>
              <a:schemeClr val="bg1">
                <a:lumMod val="50000"/>
                <a:alpha val="69804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329248" y="1673356"/>
              <a:ext cx="1012632" cy="4043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35036" y="2049343"/>
              <a:ext cx="323704" cy="3827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872652" y="1936480"/>
              <a:ext cx="323704" cy="575076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11369" y="1750470"/>
              <a:ext cx="1774497" cy="684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Question 2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66800" y="1646647"/>
            <a:ext cx="7825155" cy="51398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T-Mobile's Un-carrier principles are (select applicable): </a:t>
            </a:r>
          </a:p>
          <a:p>
            <a:pPr marL="850544" lvl="1" indent="-3429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Customer Focus </a:t>
            </a:r>
          </a:p>
          <a:p>
            <a:pPr marL="850544" lvl="1" indent="-3429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Value </a:t>
            </a:r>
          </a:p>
          <a:p>
            <a:pPr marL="850544" lvl="1" indent="-3429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Troubleshooting </a:t>
            </a:r>
          </a:p>
          <a:p>
            <a:pPr marL="850544" lvl="1" indent="-3429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Freedom </a:t>
            </a:r>
          </a:p>
          <a:p>
            <a:pPr marL="850544" lvl="1" indent="-3429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Serious Fun </a:t>
            </a:r>
          </a:p>
          <a:p>
            <a:pPr marL="850544" lvl="1" indent="-3429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Stay Connected </a:t>
            </a:r>
          </a:p>
          <a:p>
            <a:pPr marL="850544" lvl="1" indent="-3429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Do It The Right Way </a:t>
            </a:r>
          </a:p>
          <a:p>
            <a:pPr marL="850544" lvl="1" indent="-3429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Simplicity </a:t>
            </a:r>
          </a:p>
        </p:txBody>
      </p:sp>
    </p:spTree>
    <p:extLst>
      <p:ext uri="{BB962C8B-B14F-4D97-AF65-F5344CB8AC3E}">
        <p14:creationId xmlns:p14="http://schemas.microsoft.com/office/powerpoint/2010/main" val="169293294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57200" y="316838"/>
            <a:ext cx="4886326" cy="826513"/>
            <a:chOff x="211403" y="204837"/>
            <a:chExt cx="4886911" cy="923156"/>
          </a:xfrm>
        </p:grpSpPr>
        <p:sp>
          <p:nvSpPr>
            <p:cNvPr id="28" name="Rectangle 27"/>
            <p:cNvSpPr/>
            <p:nvPr/>
          </p:nvSpPr>
          <p:spPr>
            <a:xfrm>
              <a:off x="263563" y="204837"/>
              <a:ext cx="2590801" cy="72656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11403" y="419954"/>
              <a:ext cx="381000" cy="583478"/>
            </a:xfrm>
            <a:prstGeom prst="rect">
              <a:avLst/>
            </a:prstGeom>
            <a:solidFill>
              <a:schemeClr val="bg1">
                <a:lumMod val="50000"/>
                <a:alpha val="69804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181886" y="206270"/>
              <a:ext cx="916428" cy="594111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67583" y="433312"/>
              <a:ext cx="2483211" cy="694681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29559" y="273325"/>
              <a:ext cx="4699641" cy="7861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KNOWLEDGE CHECK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467600" y="509435"/>
            <a:ext cx="1520936" cy="644451"/>
            <a:chOff x="131417" y="192833"/>
            <a:chExt cx="5047148" cy="931264"/>
          </a:xfrm>
        </p:grpSpPr>
        <p:sp>
          <p:nvSpPr>
            <p:cNvPr id="37" name="Rectangle 36"/>
            <p:cNvSpPr/>
            <p:nvPr/>
          </p:nvSpPr>
          <p:spPr>
            <a:xfrm>
              <a:off x="2722213" y="658070"/>
              <a:ext cx="2456352" cy="466027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31417" y="192833"/>
              <a:ext cx="2590799" cy="720587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9559" y="273325"/>
              <a:ext cx="4699641" cy="7861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45 MIN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3" name="Group 42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47" name="Rectangle 46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48" name="Rectangle 47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49" name="Rectangle 48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pPr/>
                  <a:t>6</a:t>
                </a:fld>
                <a:r>
                  <a:rPr lang="en-US" sz="1400" dirty="0"/>
                  <a:t> – Week 1 Review</a:t>
                </a:r>
              </a:p>
            </p:txBody>
          </p:sp>
        </p:grp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45930" y="1943402"/>
            <a:ext cx="7825155" cy="286232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964844" lvl="1" indent="-4572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Complete the Week 1 Knowledge Check.</a:t>
            </a:r>
          </a:p>
          <a:p>
            <a:pPr marL="964844" lvl="1" indent="-4572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Take note of:</a:t>
            </a:r>
          </a:p>
          <a:p>
            <a:pPr marL="1474256" lvl="2" indent="-4572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Which questions were difficult.</a:t>
            </a:r>
          </a:p>
          <a:p>
            <a:pPr marL="1474256" lvl="2" indent="-4572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Areas where you needed to</a:t>
            </a:r>
            <a:br>
              <a:rPr lang="en-US" sz="2400" dirty="0">
                <a:latin typeface="Arial" charset="0"/>
                <a:ea typeface="Arial" charset="0"/>
                <a:cs typeface="Arial" charset="0"/>
              </a:rPr>
            </a:b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look up an answer.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43C0534-A4A1-48DC-A220-4324A327FE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9517" y="3475290"/>
            <a:ext cx="2971800" cy="333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60988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t="38900" b="-1"/>
          <a:stretch/>
        </p:blipFill>
        <p:spPr>
          <a:xfrm>
            <a:off x="0" y="0"/>
            <a:ext cx="10058400" cy="3456158"/>
          </a:xfrm>
          <a:prstGeom prst="rect">
            <a:avLst/>
          </a:prstGeom>
        </p:spPr>
      </p:pic>
      <p:sp>
        <p:nvSpPr>
          <p:cNvPr id="15" name="Text Placeholder 2"/>
          <p:cNvSpPr txBox="1">
            <a:spLocks/>
          </p:cNvSpPr>
          <p:nvPr/>
        </p:nvSpPr>
        <p:spPr>
          <a:xfrm>
            <a:off x="228600" y="2725649"/>
            <a:ext cx="7239000" cy="664888"/>
          </a:xfrm>
          <a:prstGeom prst="rect">
            <a:avLst/>
          </a:prstGeom>
        </p:spPr>
        <p:txBody>
          <a:bodyPr/>
          <a:lstStyle>
            <a:lvl1pPr marL="254706" indent="-254706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3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3089" indent="-318383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ü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00442" indent="-183954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82501" indent="-194567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4560" indent="-185724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801655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047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439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9831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  <a:latin typeface="+mj-lt"/>
              </a:rPr>
              <a:t>The Download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6700" y="3663072"/>
            <a:ext cx="8953500" cy="166199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Which questions were difficult?</a:t>
            </a: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What did you need to look up?</a:t>
            </a: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What remaining questions do you have?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" name="Group 29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34" name="Rectangle 33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5" name="Rectangle 34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pPr/>
                  <a:t>7</a:t>
                </a:fld>
                <a:r>
                  <a:rPr lang="en-US" sz="1400" dirty="0"/>
                  <a:t> – Week 1 Review</a:t>
                </a:r>
              </a:p>
            </p:txBody>
          </p:sp>
        </p:grp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87686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4735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99005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8&quot; unique_id=&quot;10002&quot;&gt;&lt;/object&gt;&lt;object type=&quot;2&quot; unique_id=&quot;10003&quot;&gt;&lt;object type=&quot;3&quot; unique_id=&quot;10008&quot;&gt;&lt;property id=&quot;20148&quot; value=&quot;5&quot;/&gt;&lt;property id=&quot;20300&quot; value=&quot;Slide 1&quot;/&gt;&lt;property id=&quot;20307&quot; value=&quot;262&quot;/&gt;&lt;/object&gt;&lt;object type=&quot;3&quot; unique_id=&quot;10012&quot;&gt;&lt;property id=&quot;20148&quot; value=&quot;5&quot;/&gt;&lt;property id=&quot;20300&quot; value=&quot;Slide 6&quot;/&gt;&lt;property id=&quot;20307&quot; value=&quot;263&quot;/&gt;&lt;/object&gt;&lt;object type=&quot;3&quot; unique_id=&quot;10147&quot;&gt;&lt;property id=&quot;20148&quot; value=&quot;5&quot;/&gt;&lt;property id=&quot;20300&quot; value=&quot;Slide 5&quot;/&gt;&lt;property id=&quot;20307&quot; value=&quot;269&quot;/&gt;&lt;/object&gt;&lt;object type=&quot;3&quot; unique_id=&quot;10149&quot;&gt;&lt;property id=&quot;20148&quot; value=&quot;5&quot;/&gt;&lt;property id=&quot;20300&quot; value=&quot;Slide 4&quot;/&gt;&lt;property id=&quot;20307&quot; value=&quot;277&quot;/&gt;&lt;/object&gt;&lt;object type=&quot;3&quot; unique_id=&quot;10150&quot;&gt;&lt;property id=&quot;20148&quot; value=&quot;5&quot;/&gt;&lt;property id=&quot;20300&quot; value=&quot;Slide 7&quot;/&gt;&lt;property id=&quot;20307&quot; value=&quot;278&quot;/&gt;&lt;/object&gt;&lt;object type=&quot;3&quot; unique_id=&quot;1052466&quot;&gt;&lt;property id=&quot;20148&quot; value=&quot;5&quot;/&gt;&lt;property id=&quot;20300&quot; value=&quot;Slide 27&quot;/&gt;&lt;property id=&quot;20307&quot; value=&quot;279&quot;/&gt;&lt;/object&gt;&lt;object type=&quot;3&quot; unique_id=&quot;1052467&quot;&gt;&lt;property id=&quot;20148&quot; value=&quot;5&quot;/&gt;&lt;property id=&quot;20300&quot; value=&quot;Slide 2&quot;/&gt;&lt;property id=&quot;20307&quot; value=&quot;280&quot;/&gt;&lt;/object&gt;&lt;object type=&quot;3&quot; unique_id=&quot;1052468&quot;&gt;&lt;property id=&quot;20148&quot; value=&quot;5&quot;/&gt;&lt;property id=&quot;20300&quot; value=&quot;Slide 8&quot;/&gt;&lt;property id=&quot;20307&quot; value=&quot;284&quot;/&gt;&lt;/object&gt;&lt;object type=&quot;3&quot; unique_id=&quot;1052472&quot;&gt;&lt;property id=&quot;20148&quot; value=&quot;5&quot;/&gt;&lt;property id=&quot;20300&quot; value=&quot;Slide 9&quot;/&gt;&lt;property id=&quot;20307&quot; value=&quot;285&quot;/&gt;&lt;/object&gt;&lt;object type=&quot;3&quot; unique_id=&quot;1052473&quot;&gt;&lt;property id=&quot;20148&quot; value=&quot;5&quot;/&gt;&lt;property id=&quot;20300&quot; value=&quot;Slide 10&quot;/&gt;&lt;property id=&quot;20307&quot; value=&quot;287&quot;/&gt;&lt;/object&gt;&lt;object type=&quot;3&quot; unique_id=&quot;1052474&quot;&gt;&lt;property id=&quot;20148&quot; value=&quot;5&quot;/&gt;&lt;property id=&quot;20300&quot; value=&quot;Slide 11&quot;/&gt;&lt;property id=&quot;20307&quot; value=&quot;288&quot;/&gt;&lt;/object&gt;&lt;object type=&quot;3&quot; unique_id=&quot;1052475&quot;&gt;&lt;property id=&quot;20148&quot; value=&quot;5&quot;/&gt;&lt;property id=&quot;20300&quot; value=&quot;Slide 12&quot;/&gt;&lt;property id=&quot;20307&quot; value=&quot;294&quot;/&gt;&lt;/object&gt;&lt;object type=&quot;3&quot; unique_id=&quot;1052476&quot;&gt;&lt;property id=&quot;20148&quot; value=&quot;5&quot;/&gt;&lt;property id=&quot;20300&quot; value=&quot;Slide 17&quot;/&gt;&lt;property id=&quot;20307&quot; value=&quot;293&quot;/&gt;&lt;/object&gt;&lt;object type=&quot;3&quot; unique_id=&quot;1052477&quot;&gt;&lt;property id=&quot;20148&quot; value=&quot;5&quot;/&gt;&lt;property id=&quot;20300&quot; value=&quot;Slide 13&quot;/&gt;&lt;property id=&quot;20307&quot; value=&quot;295&quot;/&gt;&lt;/object&gt;&lt;object type=&quot;3&quot; unique_id=&quot;1052478&quot;&gt;&lt;property id=&quot;20148&quot; value=&quot;5&quot;/&gt;&lt;property id=&quot;20300&quot; value=&quot;Slide 18&quot;/&gt;&lt;property id=&quot;20307&quot; value=&quot;289&quot;/&gt;&lt;/object&gt;&lt;object type=&quot;3&quot; unique_id=&quot;1052479&quot;&gt;&lt;property id=&quot;20148&quot; value=&quot;5&quot;/&gt;&lt;property id=&quot;20300&quot; value=&quot;Slide 15&quot;/&gt;&lt;property id=&quot;20307&quot; value=&quot;290&quot;/&gt;&lt;/object&gt;&lt;object type=&quot;3&quot; unique_id=&quot;1052480&quot;&gt;&lt;property id=&quot;20148&quot; value=&quot;5&quot;/&gt;&lt;property id=&quot;20300&quot; value=&quot;Slide 16&quot;/&gt;&lt;property id=&quot;20307&quot; value=&quot;291&quot;/&gt;&lt;/object&gt;&lt;object type=&quot;3&quot; unique_id=&quot;1052481&quot;&gt;&lt;property id=&quot;20148&quot; value=&quot;5&quot;/&gt;&lt;property id=&quot;20300&quot; value=&quot;Slide 26&quot;/&gt;&lt;property id=&quot;20307&quot; value=&quot;292&quot;/&gt;&lt;/object&gt;&lt;object type=&quot;3&quot; unique_id=&quot;1054923&quot;&gt;&lt;property id=&quot;20148&quot; value=&quot;5&quot;/&gt;&lt;property id=&quot;20300&quot; value=&quot;Slide 21&quot;/&gt;&lt;property id=&quot;20307&quot; value=&quot;296&quot;/&gt;&lt;/object&gt;&lt;object type=&quot;3&quot; unique_id=&quot;1054924&quot;&gt;&lt;property id=&quot;20148&quot; value=&quot;5&quot;/&gt;&lt;property id=&quot;20300&quot; value=&quot;Slide 22&quot;/&gt;&lt;property id=&quot;20307&quot; value=&quot;297&quot;/&gt;&lt;/object&gt;&lt;object type=&quot;3&quot; unique_id=&quot;1054925&quot;&gt;&lt;property id=&quot;20148&quot; value=&quot;5&quot;/&gt;&lt;property id=&quot;20300&quot; value=&quot;Slide 24&quot;/&gt;&lt;property id=&quot;20307&quot; value=&quot;298&quot;/&gt;&lt;/object&gt;&lt;object type=&quot;3&quot; unique_id=&quot;1054998&quot;&gt;&lt;property id=&quot;20148&quot; value=&quot;5&quot;/&gt;&lt;property id=&quot;20300&quot; value=&quot;Slide 14&quot;/&gt;&lt;property id=&quot;20307&quot; value=&quot;299&quot;/&gt;&lt;/object&gt;&lt;object type=&quot;3&quot; unique_id=&quot;1058662&quot;&gt;&lt;property id=&quot;20148&quot; value=&quot;5&quot;/&gt;&lt;property id=&quot;20300&quot; value=&quot;Slide 3&quot;/&gt;&lt;property id=&quot;20307&quot; value=&quot;300&quot;/&gt;&lt;/object&gt;&lt;object type=&quot;3&quot; unique_id=&quot;1071878&quot;&gt;&lt;property id=&quot;20148&quot; value=&quot;5&quot;/&gt;&lt;property id=&quot;20300&quot; value=&quot;Slide 19&quot;/&gt;&lt;property id=&quot;20307&quot; value=&quot;302&quot;/&gt;&lt;/object&gt;&lt;object type=&quot;3&quot; unique_id=&quot;1071879&quot;&gt;&lt;property id=&quot;20148&quot; value=&quot;5&quot;/&gt;&lt;property id=&quot;20300&quot; value=&quot;Slide 20&quot;/&gt;&lt;property id=&quot;20307&quot; value=&quot;301&quot;/&gt;&lt;/object&gt;&lt;object type=&quot;3&quot; unique_id=&quot;1071880&quot;&gt;&lt;property id=&quot;20148&quot; value=&quot;5&quot;/&gt;&lt;property id=&quot;20300&quot; value=&quot;Slide 23&quot;/&gt;&lt;property id=&quot;20307&quot; value=&quot;303&quot;/&gt;&lt;/object&gt;&lt;object type=&quot;3&quot; unique_id=&quot;1071881&quot;&gt;&lt;property id=&quot;20148&quot; value=&quot;5&quot;/&gt;&lt;property id=&quot;20300&quot; value=&quot;Slide 25&quot;/&gt;&lt;property id=&quot;20307&quot; value=&quot;304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Magenta Theme">
  <a:themeElements>
    <a:clrScheme name="T-Mobile">
      <a:dk1>
        <a:srgbClr val="000000"/>
      </a:dk1>
      <a:lt1>
        <a:srgbClr val="FFFFFF"/>
      </a:lt1>
      <a:dk2>
        <a:srgbClr val="6A6A6A"/>
      </a:dk2>
      <a:lt2>
        <a:srgbClr val="9B9B9B"/>
      </a:lt2>
      <a:accent1>
        <a:srgbClr val="E20074"/>
      </a:accent1>
      <a:accent2>
        <a:srgbClr val="E8E8E8"/>
      </a:accent2>
      <a:accent3>
        <a:srgbClr val="C1D82F"/>
      </a:accent3>
      <a:accent4>
        <a:srgbClr val="6DB33F"/>
      </a:accent4>
      <a:accent5>
        <a:srgbClr val="008DA8"/>
      </a:accent5>
      <a:accent6>
        <a:srgbClr val="9B9B9B"/>
      </a:accent6>
      <a:hlink>
        <a:srgbClr val="E20074"/>
      </a:hlink>
      <a:folHlink>
        <a:srgbClr val="6A6A6A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90000"/>
          </a:schemeClr>
        </a:solidFill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/>
      <a:bodyPr/>
      <a:lstStyle>
        <a:defPPr marL="0" indent="0">
          <a:spcAft>
            <a:spcPts val="2400"/>
          </a:spcAft>
          <a:buNone/>
          <a:defRPr sz="2400" dirty="0" smtClean="0">
            <a:solidFill>
              <a:schemeClr val="tx1"/>
            </a:solidFill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Archived_x0020_Training_x0020_Title xmlns="5e9b776e-d912-43ff-9491-1013a5e9c2f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ECD744300BD749A224ECB883DBCA9E" ma:contentTypeVersion="2" ma:contentTypeDescription="Create a new document." ma:contentTypeScope="" ma:versionID="f7aaf17e372033f96dab176f28b54463">
  <xsd:schema xmlns:xsd="http://www.w3.org/2001/XMLSchema" xmlns:xs="http://www.w3.org/2001/XMLSchema" xmlns:p="http://schemas.microsoft.com/office/2006/metadata/properties" xmlns:ns2="5e9b776e-d912-43ff-9491-1013a5e9c2fc" xmlns:ns3="0bf914e1-08b8-4965-b6e1-099f4b495665" targetNamespace="http://schemas.microsoft.com/office/2006/metadata/properties" ma:root="true" ma:fieldsID="94d4f23d6afce78ae9d6b08833d73459" ns2:_="" ns3:_="">
    <xsd:import namespace="5e9b776e-d912-43ff-9491-1013a5e9c2fc"/>
    <xsd:import namespace="0bf914e1-08b8-4965-b6e1-099f4b495665"/>
    <xsd:element name="properties">
      <xsd:complexType>
        <xsd:sequence>
          <xsd:element name="documentManagement">
            <xsd:complexType>
              <xsd:all>
                <xsd:element ref="ns2:Archived_x0020_Training_x0020_Titl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9b776e-d912-43ff-9491-1013a5e9c2fc" elementFormDefault="qualified">
    <xsd:import namespace="http://schemas.microsoft.com/office/2006/documentManagement/types"/>
    <xsd:import namespace="http://schemas.microsoft.com/office/infopath/2007/PartnerControls"/>
    <xsd:element name="Archived_x0020_Training_x0020_Title" ma:index="8" nillable="true" ma:displayName="Archived Training Title" ma:internalName="Archived_x0020_Training_x0020_Titl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f914e1-08b8-4965-b6e1-099f4b4956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9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2289C8-FDB1-4CAE-9C73-F6BE85124999}">
  <ds:schemaRefs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0bf914e1-08b8-4965-b6e1-099f4b495665"/>
    <ds:schemaRef ds:uri="http://purl.org/dc/terms/"/>
    <ds:schemaRef ds:uri="http://schemas.microsoft.com/office/infopath/2007/PartnerControls"/>
    <ds:schemaRef ds:uri="5e9b776e-d912-43ff-9491-1013a5e9c2fc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F6AC1E7-017D-446C-BA27-531812A2BA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9b776e-d912-43ff-9491-1013a5e9c2fc"/>
    <ds:schemaRef ds:uri="0bf914e1-08b8-4965-b6e1-099f4b4956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D057B2E-F7FB-47B2-B0A3-79F82503A3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T-Mobile Template 2010 v02</Template>
  <TotalTime>5710</TotalTime>
  <Words>217</Words>
  <Application>Microsoft Macintosh PowerPoint</Application>
  <PresentationFormat>Custom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Black</vt:lpstr>
      <vt:lpstr>Arial Bold</vt:lpstr>
      <vt:lpstr>Arial Rounded MT Bold</vt:lpstr>
      <vt:lpstr>Tele-GroteskHal</vt:lpstr>
      <vt:lpstr>Tele-GroteskUlt</vt:lpstr>
      <vt:lpstr>Wingdings</vt:lpstr>
      <vt:lpstr>Magenta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&lt;Content Manager Name Here&gt;</Manager>
  <Company>Your Company Name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Page - Headline</dc:title>
  <dc:subject>&lt;Event Name Here&gt;</dc:subject>
  <dc:creator>Your User Name</dc:creator>
  <dc:description>Template:_x000d_
Formatting:_x000d_
Event Date:_x000d_
Event Location:_x000d_
Audience Type:</dc:description>
  <cp:lastModifiedBy>Matthew Southwell</cp:lastModifiedBy>
  <cp:revision>1424</cp:revision>
  <cp:lastPrinted>2016-04-17T20:23:05Z</cp:lastPrinted>
  <dcterms:created xsi:type="dcterms:W3CDTF">2011-01-21T18:16:17Z</dcterms:created>
  <dcterms:modified xsi:type="dcterms:W3CDTF">2018-11-02T14:55:47Z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0x01010066ECD744300BD749A224ECB883DBCA9E</vt:lpwstr>
  </property>
</Properties>
</file>